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70" r:id="rId2"/>
    <p:sldId id="495" r:id="rId3"/>
    <p:sldId id="940" r:id="rId4"/>
    <p:sldId id="941" r:id="rId5"/>
    <p:sldId id="942" r:id="rId6"/>
    <p:sldId id="943" r:id="rId7"/>
    <p:sldId id="944" r:id="rId8"/>
    <p:sldId id="945" r:id="rId9"/>
    <p:sldId id="946" r:id="rId10"/>
    <p:sldId id="947" r:id="rId11"/>
    <p:sldId id="948" r:id="rId12"/>
    <p:sldId id="899" r:id="rId13"/>
    <p:sldId id="950" r:id="rId14"/>
    <p:sldId id="951" r:id="rId15"/>
    <p:sldId id="952" r:id="rId16"/>
    <p:sldId id="900" r:id="rId17"/>
    <p:sldId id="901" r:id="rId18"/>
    <p:sldId id="902" r:id="rId19"/>
    <p:sldId id="953" r:id="rId20"/>
    <p:sldId id="904" r:id="rId21"/>
    <p:sldId id="905" r:id="rId22"/>
    <p:sldId id="906" r:id="rId23"/>
    <p:sldId id="954" r:id="rId24"/>
    <p:sldId id="955" r:id="rId25"/>
    <p:sldId id="909" r:id="rId26"/>
    <p:sldId id="915" r:id="rId27"/>
    <p:sldId id="913" r:id="rId28"/>
    <p:sldId id="956" r:id="rId29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 autoAdjust="0"/>
    <p:restoredTop sz="98479" autoAdjust="0"/>
  </p:normalViewPr>
  <p:slideViewPr>
    <p:cSldViewPr snapToGrid="0" snapToObjects="1">
      <p:cViewPr varScale="1">
        <p:scale>
          <a:sx n="124" d="100"/>
          <a:sy n="124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Data:Analisis%20y%20Estrategia:Analisis:Juntas%20Semanales:2015:Herramientas:YU%20Hist&#243;ricos%20de%20bols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Data:Analisis%20y%20Estrategia:Analisis:Juntas%20Semanales:2015:Herramientas:RF%20Flujos%20de%20capit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Data:Analisis%20y%20Estrategia:Analisis:Juntas%20Semanales:2015:Herramientas:NA%20Flujos%20de%20capit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Data:Analisis%20y%20Estrategia:Analisis:Juntas%20Semanales:2015:Herramientas:NA%20Flujos%20de%20capit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Data:Analisis%20y%20Estrategia:Analisis:Juntas%20Semanales:2015:Herramientas:YU%20Tipo%20de%20cambio.xls" TargetMode="External"/><Relationship Id="rId3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oleObject" Target="Data:Analisis%20y%20Estrategia:Analisis:Juntas%20Semanales:2015:Herramientas:NA%20Graficas%20Commoditi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oleObject" Target="Data:Analisis%20y%20Estrategia:Analisis:Juntas%20Semanales:2015:Herramientas:NA%20Graficas%20Commoditi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oleObject" Target="Data:Analisis%20y%20Estrategia:Analisis:Juntas%20Semanales:2015:Herramientas:NA%20Graficas%20Commod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Data:Analisis%20y%20Estrategia:Analisis:Juntas%20Semanales:2015:Herramientas:YU%20Hist&#243;ricos%20de%20bols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Data:Analisis%20y%20Estrategia:Analisis:Juntas%20Semanales:2015:Herramientas:YU%20Hist&#243;ricos%20de%20bols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ata:Analisis%20y%20Estrategia:Analisis:Juntas%20Semanales:2015:Herramientas:NA%20Graficas%20Commod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Data:Analisis%20y%20Estrategia:Analisis:Juntas%20Semanales:2015:Herramientas:NA%20cur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Data:Analisis%20y%20Estrategia:Analisis:Juntas%20Semanales:2015:Herramientas:NA%20Tasas%20Internaciona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Data:Analisis%20y%20Estrategia:Analisis:Juntas%20Semanales:2015:Herramientas:NA%20Flujos%20de%20capit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Data:Analisis%20y%20Estrategia:Analisis:Juntas%20Semanales:2015:Herramientas:NA%20Flujos%20de%20capit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Data:Analisis%20y%20Estrategia:Analisis:Juntas%20Semanales:2015:Herramientas:NA%20Flujos%20de%20capi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43986520383013"/>
          <c:y val="0.0371428571428571"/>
          <c:w val="0.921630968220385"/>
          <c:h val="0.925714285714286"/>
        </c:manualLayout>
      </c:layout>
      <c:lineChart>
        <c:grouping val="standard"/>
        <c:varyColors val="0"/>
        <c:ser>
          <c:idx val="0"/>
          <c:order val="0"/>
          <c:tx>
            <c:strRef>
              <c:f>Semanal!$K$832</c:f>
              <c:strCache>
                <c:ptCount val="1"/>
                <c:pt idx="0">
                  <c:v>IPC</c:v>
                </c:pt>
              </c:strCache>
            </c:strRef>
          </c:tx>
          <c:marker>
            <c:symbol val="none"/>
          </c:marker>
          <c:cat>
            <c:numRef>
              <c:f>Semanal!$A$819:$A$824</c:f>
              <c:numCache>
                <c:formatCode>m/d/yy</c:formatCode>
                <c:ptCount val="6"/>
                <c:pt idx="0">
                  <c:v>42230.0</c:v>
                </c:pt>
                <c:pt idx="1">
                  <c:v>42233.0</c:v>
                </c:pt>
                <c:pt idx="2">
                  <c:v>42234.0</c:v>
                </c:pt>
                <c:pt idx="3">
                  <c:v>42235.0</c:v>
                </c:pt>
                <c:pt idx="4">
                  <c:v>42236.0</c:v>
                </c:pt>
                <c:pt idx="5">
                  <c:v>42237.0</c:v>
                </c:pt>
              </c:numCache>
            </c:numRef>
          </c:cat>
          <c:val>
            <c:numRef>
              <c:f>Semanal!$K$833:$K$838</c:f>
              <c:numCache>
                <c:formatCode>0.0%</c:formatCode>
                <c:ptCount val="6"/>
                <c:pt idx="0">
                  <c:v>0.0</c:v>
                </c:pt>
                <c:pt idx="1">
                  <c:v>0.00267387233747995</c:v>
                </c:pt>
                <c:pt idx="2">
                  <c:v>-0.00115553619858644</c:v>
                </c:pt>
                <c:pt idx="3">
                  <c:v>-0.0137726954896757</c:v>
                </c:pt>
                <c:pt idx="4">
                  <c:v>-0.0369694166332901</c:v>
                </c:pt>
                <c:pt idx="5">
                  <c:v>-0.0675924592037635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Semanal!$L$832</c:f>
              <c:strCache>
                <c:ptCount val="1"/>
                <c:pt idx="0">
                  <c:v>S&amp;P</c:v>
                </c:pt>
              </c:strCache>
            </c:strRef>
          </c:tx>
          <c:marker>
            <c:symbol val="none"/>
          </c:marker>
          <c:cat>
            <c:numRef>
              <c:f>Semanal!$A$819:$A$824</c:f>
              <c:numCache>
                <c:formatCode>m/d/yy</c:formatCode>
                <c:ptCount val="6"/>
                <c:pt idx="0">
                  <c:v>42230.0</c:v>
                </c:pt>
                <c:pt idx="1">
                  <c:v>42233.0</c:v>
                </c:pt>
                <c:pt idx="2">
                  <c:v>42234.0</c:v>
                </c:pt>
                <c:pt idx="3">
                  <c:v>42235.0</c:v>
                </c:pt>
                <c:pt idx="4">
                  <c:v>42236.0</c:v>
                </c:pt>
                <c:pt idx="5">
                  <c:v>42237.0</c:v>
                </c:pt>
              </c:numCache>
            </c:numRef>
          </c:cat>
          <c:val>
            <c:numRef>
              <c:f>Semanal!$L$833:$L$838</c:f>
              <c:numCache>
                <c:formatCode>0.0%</c:formatCode>
                <c:ptCount val="6"/>
                <c:pt idx="0">
                  <c:v>0.0</c:v>
                </c:pt>
                <c:pt idx="1">
                  <c:v>0.00521147097354113</c:v>
                </c:pt>
                <c:pt idx="2">
                  <c:v>0.00257226732455518</c:v>
                </c:pt>
                <c:pt idx="3">
                  <c:v>-0.00570393107471045</c:v>
                </c:pt>
                <c:pt idx="4">
                  <c:v>-0.0266836876177362</c:v>
                </c:pt>
                <c:pt idx="5">
                  <c:v>-0.0576847681612591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Semanal!$M$832</c:f>
              <c:strCache>
                <c:ptCount val="1"/>
                <c:pt idx="0">
                  <c:v>Bovespa</c:v>
                </c:pt>
              </c:strCache>
            </c:strRef>
          </c:tx>
          <c:marker>
            <c:symbol val="none"/>
          </c:marker>
          <c:cat>
            <c:numRef>
              <c:f>Semanal!$A$819:$A$824</c:f>
              <c:numCache>
                <c:formatCode>m/d/yy</c:formatCode>
                <c:ptCount val="6"/>
                <c:pt idx="0">
                  <c:v>42230.0</c:v>
                </c:pt>
                <c:pt idx="1">
                  <c:v>42233.0</c:v>
                </c:pt>
                <c:pt idx="2">
                  <c:v>42234.0</c:v>
                </c:pt>
                <c:pt idx="3">
                  <c:v>42235.0</c:v>
                </c:pt>
                <c:pt idx="4">
                  <c:v>42236.0</c:v>
                </c:pt>
                <c:pt idx="5">
                  <c:v>42237.0</c:v>
                </c:pt>
              </c:numCache>
            </c:numRef>
          </c:cat>
          <c:val>
            <c:numRef>
              <c:f>Semanal!$M$833:$M$838</c:f>
              <c:numCache>
                <c:formatCode>0.0%</c:formatCode>
                <c:ptCount val="6"/>
                <c:pt idx="0">
                  <c:v>0.0</c:v>
                </c:pt>
                <c:pt idx="1">
                  <c:v>-0.00897259023617103</c:v>
                </c:pt>
                <c:pt idx="2">
                  <c:v>0.00166107826635065</c:v>
                </c:pt>
                <c:pt idx="3">
                  <c:v>-0.0249690396169557</c:v>
                </c:pt>
                <c:pt idx="4">
                  <c:v>-0.0180847980389157</c:v>
                </c:pt>
                <c:pt idx="5">
                  <c:v>-0.0431507828974763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717992"/>
        <c:axId val="495721096"/>
      </c:lineChart>
      <c:catAx>
        <c:axId val="49571799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low"/>
        <c:crossAx val="495721096"/>
        <c:crosses val="autoZero"/>
        <c:auto val="0"/>
        <c:lblAlgn val="ctr"/>
        <c:lblOffset val="100"/>
        <c:noMultiLvlLbl val="1"/>
      </c:catAx>
      <c:valAx>
        <c:axId val="495721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.0%" sourceLinked="1"/>
        <c:majorTickMark val="out"/>
        <c:minorTickMark val="none"/>
        <c:tickLblPos val="nextTo"/>
        <c:spPr>
          <a:ln>
            <a:noFill/>
          </a:ln>
        </c:spPr>
        <c:crossAx val="495717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950961651713403"/>
          <c:y val="0.733354430393484"/>
          <c:w val="0.410194123933954"/>
          <c:h val="0.10071068616422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Distribución Valores Gubernamentales</a:t>
            </a:r>
          </a:p>
        </c:rich>
      </c:tx>
      <c:layout>
        <c:manualLayout>
          <c:xMode val="edge"/>
          <c:yMode val="edge"/>
          <c:x val="0.260703337715144"/>
          <c:y val="0.052049090510629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Distribución por Instrumentos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473808115396"/>
          <c:y val="0.222606989081048"/>
          <c:w val="0.86656779048004"/>
          <c:h val="0.7381180864476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Proporción!$C$11</c:f>
              <c:strCache>
                <c:ptCount val="1"/>
                <c:pt idx="0">
                  <c:v>LOCALES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Proporción!$B$12:$B$15</c:f>
              <c:strCache>
                <c:ptCount val="4"/>
                <c:pt idx="0">
                  <c:v>CETES</c:v>
                </c:pt>
                <c:pt idx="1">
                  <c:v>BONDES</c:v>
                </c:pt>
                <c:pt idx="2">
                  <c:v>UDIBONO</c:v>
                </c:pt>
                <c:pt idx="3">
                  <c:v>BONOS</c:v>
                </c:pt>
              </c:strCache>
            </c:strRef>
          </c:cat>
          <c:val>
            <c:numRef>
              <c:f>Proporción!$C$12:$C$15</c:f>
              <c:numCache>
                <c:formatCode>0.00%</c:formatCode>
                <c:ptCount val="4"/>
                <c:pt idx="0">
                  <c:v>0.505292347212842</c:v>
                </c:pt>
                <c:pt idx="1">
                  <c:v>0.997606858835962</c:v>
                </c:pt>
                <c:pt idx="2">
                  <c:v>0.889870305641062</c:v>
                </c:pt>
                <c:pt idx="3">
                  <c:v>0.403113046965953</c:v>
                </c:pt>
              </c:numCache>
            </c:numRef>
          </c:val>
        </c:ser>
        <c:ser>
          <c:idx val="1"/>
          <c:order val="1"/>
          <c:tx>
            <c:strRef>
              <c:f>Proporción!$D$11</c:f>
              <c:strCache>
                <c:ptCount val="1"/>
                <c:pt idx="0">
                  <c:v>EXTRANJEROS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Proporción!$B$12:$B$15</c:f>
              <c:strCache>
                <c:ptCount val="4"/>
                <c:pt idx="0">
                  <c:v>CETES</c:v>
                </c:pt>
                <c:pt idx="1">
                  <c:v>BONDES</c:v>
                </c:pt>
                <c:pt idx="2">
                  <c:v>UDIBONO</c:v>
                </c:pt>
                <c:pt idx="3">
                  <c:v>BONOS</c:v>
                </c:pt>
              </c:strCache>
            </c:strRef>
          </c:cat>
          <c:val>
            <c:numRef>
              <c:f>Proporción!$D$12:$D$15</c:f>
              <c:numCache>
                <c:formatCode>0.00%</c:formatCode>
                <c:ptCount val="4"/>
                <c:pt idx="0">
                  <c:v>0.494707652787158</c:v>
                </c:pt>
                <c:pt idx="1">
                  <c:v>0.00239314116403846</c:v>
                </c:pt>
                <c:pt idx="2">
                  <c:v>0.110129694358938</c:v>
                </c:pt>
                <c:pt idx="3">
                  <c:v>0.596886953034047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817896"/>
        <c:axId val="520822424"/>
      </c:barChart>
      <c:catAx>
        <c:axId val="52081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0822424"/>
        <c:crosses val="autoZero"/>
        <c:auto val="1"/>
        <c:lblAlgn val="ctr"/>
        <c:lblOffset val="100"/>
        <c:noMultiLvlLbl val="0"/>
      </c:catAx>
      <c:valAx>
        <c:axId val="5208224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20817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Distribución Valores Gubernamentales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Proporción!$B$9</c:f>
              <c:strCache>
                <c:ptCount val="1"/>
                <c:pt idx="0">
                  <c:v>TOTAL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Proporción!$C$8:$F$8</c:f>
              <c:strCache>
                <c:ptCount val="4"/>
                <c:pt idx="0">
                  <c:v>CETES</c:v>
                </c:pt>
                <c:pt idx="1">
                  <c:v>BONDES D</c:v>
                </c:pt>
                <c:pt idx="2">
                  <c:v>UDIBONOS</c:v>
                </c:pt>
                <c:pt idx="3">
                  <c:v>BONOS</c:v>
                </c:pt>
              </c:strCache>
            </c:strRef>
          </c:cat>
          <c:val>
            <c:numRef>
              <c:f>Proporción!$C$9:$F$9</c:f>
              <c:numCache>
                <c:formatCode>0.00%</c:formatCode>
                <c:ptCount val="4"/>
                <c:pt idx="0">
                  <c:v>0.1743844856245</c:v>
                </c:pt>
                <c:pt idx="1">
                  <c:v>0.204498877505923</c:v>
                </c:pt>
                <c:pt idx="2">
                  <c:v>0.0367152566979754</c:v>
                </c:pt>
                <c:pt idx="3">
                  <c:v>0.426929936618099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493296446052"/>
          <c:y val="0.0240009373828271"/>
          <c:w val="0.876827197276016"/>
          <c:h val="0.827961037887643"/>
        </c:manualLayout>
      </c:layout>
      <c:lineChart>
        <c:grouping val="standard"/>
        <c:varyColors val="0"/>
        <c:ser>
          <c:idx val="0"/>
          <c:order val="0"/>
          <c:tx>
            <c:strRef>
              <c:f>Datos!$M$1</c:f>
              <c:strCache>
                <c:ptCount val="1"/>
                <c:pt idx="0">
                  <c:v>Tipo de cambio (FIX)</c:v>
                </c:pt>
              </c:strCache>
            </c:strRef>
          </c:tx>
          <c:spPr>
            <a:ln w="38100">
              <a:solidFill>
                <a:srgbClr val="4F81BD"/>
              </a:solidFill>
              <a:prstDash val="solid"/>
            </a:ln>
          </c:spPr>
          <c:marker>
            <c:symbol val="none"/>
          </c:marker>
          <c:cat>
            <c:numRef>
              <c:f>Datos!$K$3:$K$37</c:f>
              <c:numCache>
                <c:formatCode>m/d/yy</c:formatCode>
                <c:ptCount val="35"/>
                <c:pt idx="0">
                  <c:v>41999.0</c:v>
                </c:pt>
                <c:pt idx="1">
                  <c:v>42006.0</c:v>
                </c:pt>
                <c:pt idx="2">
                  <c:v>42013.0</c:v>
                </c:pt>
                <c:pt idx="3">
                  <c:v>42020.0</c:v>
                </c:pt>
                <c:pt idx="4">
                  <c:v>42027.0</c:v>
                </c:pt>
                <c:pt idx="5">
                  <c:v>42034.0</c:v>
                </c:pt>
                <c:pt idx="6">
                  <c:v>42041.0</c:v>
                </c:pt>
                <c:pt idx="7">
                  <c:v>42048.0</c:v>
                </c:pt>
                <c:pt idx="8">
                  <c:v>42055.0</c:v>
                </c:pt>
                <c:pt idx="9">
                  <c:v>42062.0</c:v>
                </c:pt>
                <c:pt idx="10">
                  <c:v>42069.0</c:v>
                </c:pt>
                <c:pt idx="11">
                  <c:v>42076.0</c:v>
                </c:pt>
                <c:pt idx="12">
                  <c:v>42083.0</c:v>
                </c:pt>
                <c:pt idx="13">
                  <c:v>42090.0</c:v>
                </c:pt>
                <c:pt idx="14">
                  <c:v>42097.0</c:v>
                </c:pt>
                <c:pt idx="15">
                  <c:v>42104.0</c:v>
                </c:pt>
                <c:pt idx="16">
                  <c:v>42111.0</c:v>
                </c:pt>
                <c:pt idx="17">
                  <c:v>42118.0</c:v>
                </c:pt>
                <c:pt idx="18">
                  <c:v>42125.0</c:v>
                </c:pt>
                <c:pt idx="19">
                  <c:v>42132.0</c:v>
                </c:pt>
                <c:pt idx="20">
                  <c:v>42139.0</c:v>
                </c:pt>
                <c:pt idx="21">
                  <c:v>42146.0</c:v>
                </c:pt>
                <c:pt idx="22">
                  <c:v>42153.0</c:v>
                </c:pt>
                <c:pt idx="23">
                  <c:v>42160.0</c:v>
                </c:pt>
                <c:pt idx="24">
                  <c:v>42167.0</c:v>
                </c:pt>
                <c:pt idx="25">
                  <c:v>42174.0</c:v>
                </c:pt>
                <c:pt idx="26">
                  <c:v>42181.0</c:v>
                </c:pt>
                <c:pt idx="27">
                  <c:v>42188.0</c:v>
                </c:pt>
                <c:pt idx="28">
                  <c:v>42195.0</c:v>
                </c:pt>
                <c:pt idx="29">
                  <c:v>42202.0</c:v>
                </c:pt>
                <c:pt idx="30">
                  <c:v>42209.0</c:v>
                </c:pt>
                <c:pt idx="31">
                  <c:v>42216.0</c:v>
                </c:pt>
                <c:pt idx="32">
                  <c:v>42223.0</c:v>
                </c:pt>
                <c:pt idx="33">
                  <c:v>42230.0</c:v>
                </c:pt>
                <c:pt idx="34">
                  <c:v>42237.0</c:v>
                </c:pt>
              </c:numCache>
            </c:numRef>
          </c:cat>
          <c:val>
            <c:numRef>
              <c:f>Datos!$L$3:$L$37</c:f>
              <c:numCache>
                <c:formatCode>0.00</c:formatCode>
                <c:ptCount val="35"/>
                <c:pt idx="0">
                  <c:v>14.6955</c:v>
                </c:pt>
                <c:pt idx="1">
                  <c:v>14.829</c:v>
                </c:pt>
                <c:pt idx="2">
                  <c:v>14.5804</c:v>
                </c:pt>
                <c:pt idx="3">
                  <c:v>14.6223</c:v>
                </c:pt>
                <c:pt idx="4">
                  <c:v>14.6499</c:v>
                </c:pt>
                <c:pt idx="5">
                  <c:v>14.9885</c:v>
                </c:pt>
                <c:pt idx="6">
                  <c:v>14.9024</c:v>
                </c:pt>
                <c:pt idx="7">
                  <c:v>14.8605</c:v>
                </c:pt>
                <c:pt idx="8">
                  <c:v>15.0757</c:v>
                </c:pt>
                <c:pt idx="9">
                  <c:v>14.9553</c:v>
                </c:pt>
                <c:pt idx="10">
                  <c:v>15.4445</c:v>
                </c:pt>
                <c:pt idx="11">
                  <c:v>15.4892</c:v>
                </c:pt>
                <c:pt idx="12">
                  <c:v>15.0317</c:v>
                </c:pt>
                <c:pt idx="13">
                  <c:v>15.1542</c:v>
                </c:pt>
                <c:pt idx="14">
                  <c:v>15.1206</c:v>
                </c:pt>
                <c:pt idx="15">
                  <c:v>15.1706</c:v>
                </c:pt>
                <c:pt idx="16">
                  <c:v>15.3128</c:v>
                </c:pt>
                <c:pt idx="17">
                  <c:v>15.3834</c:v>
                </c:pt>
                <c:pt idx="18">
                  <c:v>15.3714</c:v>
                </c:pt>
                <c:pt idx="19">
                  <c:v>15.1424</c:v>
                </c:pt>
                <c:pt idx="20">
                  <c:v>15.0225</c:v>
                </c:pt>
                <c:pt idx="21">
                  <c:v>15.2918</c:v>
                </c:pt>
                <c:pt idx="22">
                  <c:v>15.3815</c:v>
                </c:pt>
                <c:pt idx="23">
                  <c:v>15.6958</c:v>
                </c:pt>
                <c:pt idx="24">
                  <c:v>15.4129</c:v>
                </c:pt>
                <c:pt idx="25">
                  <c:v>15.3274</c:v>
                </c:pt>
                <c:pt idx="26">
                  <c:v>15.5676</c:v>
                </c:pt>
                <c:pt idx="27">
                  <c:v>15.6918</c:v>
                </c:pt>
                <c:pt idx="28">
                  <c:v>15.7329</c:v>
                </c:pt>
                <c:pt idx="29">
                  <c:v>15.9121</c:v>
                </c:pt>
                <c:pt idx="30">
                  <c:v>16.2364</c:v>
                </c:pt>
                <c:pt idx="31">
                  <c:v>16.0772</c:v>
                </c:pt>
                <c:pt idx="32">
                  <c:v>16.1645</c:v>
                </c:pt>
                <c:pt idx="33">
                  <c:v>16.3658</c:v>
                </c:pt>
                <c:pt idx="34">
                  <c:v>16.9171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551064"/>
        <c:axId val="506554424"/>
      </c:lineChart>
      <c:dateAx>
        <c:axId val="506551064"/>
        <c:scaling>
          <c:orientation val="minMax"/>
        </c:scaling>
        <c:delete val="0"/>
        <c:axPos val="b"/>
        <c:numFmt formatCode="dd/mm/yy" sourceLinked="0"/>
        <c:majorTickMark val="out"/>
        <c:minorTickMark val="none"/>
        <c:tickLblPos val="nextTo"/>
        <c:spPr>
          <a:ln w="9525">
            <a:noFill/>
          </a:ln>
        </c:spPr>
        <c:crossAx val="506554424"/>
        <c:crosses val="autoZero"/>
        <c:auto val="1"/>
        <c:lblOffset val="100"/>
        <c:baseTimeUnit val="days"/>
        <c:majorUnit val="44.0"/>
        <c:majorTimeUnit val="days"/>
      </c:dateAx>
      <c:valAx>
        <c:axId val="506554424"/>
        <c:scaling>
          <c:orientation val="minMax"/>
          <c:min val="14.5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9525">
            <a:noFill/>
          </a:ln>
        </c:spPr>
        <c:crossAx val="506551064"/>
        <c:crosses val="autoZero"/>
        <c:crossBetween val="between"/>
      </c:valAx>
      <c:spPr>
        <a:ln w="25400">
          <a:noFill/>
        </a:ln>
      </c:spPr>
    </c:plotArea>
    <c:legend>
      <c:legendPos val="l"/>
      <c:layout>
        <c:manualLayout>
          <c:xMode val="edge"/>
          <c:yMode val="edge"/>
          <c:x val="0.094133021118836"/>
          <c:y val="0.24166098503501"/>
          <c:w val="0.336513308415317"/>
          <c:h val="0.0972447279577761"/>
        </c:manualLayout>
      </c:layout>
      <c:overlay val="1"/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 Graficas Commodities.xlsx]Oro!Tabla dinámica3</c:name>
    <c:fmtId val="-1"/>
  </c:pivotSource>
  <c:chart>
    <c:autoTitleDeleted val="1"/>
    <c:pivotFmts>
      <c:pivotFmt>
        <c:idx val="0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Oro!$B$3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Oro!$A$4:$A$172</c:f>
              <c:strCache>
                <c:ptCount val="168"/>
                <c:pt idx="0">
                  <c:v>31/12/2014</c:v>
                </c:pt>
                <c:pt idx="1">
                  <c:v>01/01/2015</c:v>
                </c:pt>
                <c:pt idx="2">
                  <c:v>02/01/2015</c:v>
                </c:pt>
                <c:pt idx="3">
                  <c:v>05/01/2015</c:v>
                </c:pt>
                <c:pt idx="4">
                  <c:v>06/01/2015</c:v>
                </c:pt>
                <c:pt idx="5">
                  <c:v>07/01/2015</c:v>
                </c:pt>
                <c:pt idx="6">
                  <c:v>08/01/2015</c:v>
                </c:pt>
                <c:pt idx="7">
                  <c:v>09/01/2015</c:v>
                </c:pt>
                <c:pt idx="8">
                  <c:v>12/01/2015</c:v>
                </c:pt>
                <c:pt idx="9">
                  <c:v>13/01/2015</c:v>
                </c:pt>
                <c:pt idx="10">
                  <c:v>14/01/2015</c:v>
                </c:pt>
                <c:pt idx="11">
                  <c:v>15/01/2015</c:v>
                </c:pt>
                <c:pt idx="12">
                  <c:v>16/01/2015</c:v>
                </c:pt>
                <c:pt idx="13">
                  <c:v>19/01/2015</c:v>
                </c:pt>
                <c:pt idx="14">
                  <c:v>20/01/2015</c:v>
                </c:pt>
                <c:pt idx="15">
                  <c:v>21/01/2015</c:v>
                </c:pt>
                <c:pt idx="16">
                  <c:v>22/01/2015</c:v>
                </c:pt>
                <c:pt idx="17">
                  <c:v>23/01/2015</c:v>
                </c:pt>
                <c:pt idx="18">
                  <c:v>26/01/2015</c:v>
                </c:pt>
                <c:pt idx="19">
                  <c:v>27/01/2015</c:v>
                </c:pt>
                <c:pt idx="20">
                  <c:v>28/01/2015</c:v>
                </c:pt>
                <c:pt idx="21">
                  <c:v>29/01/2015</c:v>
                </c:pt>
                <c:pt idx="22">
                  <c:v>30/01/2015</c:v>
                </c:pt>
                <c:pt idx="23">
                  <c:v>02/02/2015</c:v>
                </c:pt>
                <c:pt idx="24">
                  <c:v>03/02/2015</c:v>
                </c:pt>
                <c:pt idx="25">
                  <c:v>04/02/2015</c:v>
                </c:pt>
                <c:pt idx="26">
                  <c:v>05/02/2015</c:v>
                </c:pt>
                <c:pt idx="27">
                  <c:v>06/02/2015</c:v>
                </c:pt>
                <c:pt idx="28">
                  <c:v>09/02/2015</c:v>
                </c:pt>
                <c:pt idx="29">
                  <c:v>10/02/2015</c:v>
                </c:pt>
                <c:pt idx="30">
                  <c:v>11/02/2015</c:v>
                </c:pt>
                <c:pt idx="31">
                  <c:v>12/02/2015</c:v>
                </c:pt>
                <c:pt idx="32">
                  <c:v>13/02/2015</c:v>
                </c:pt>
                <c:pt idx="33">
                  <c:v>16/02/2015</c:v>
                </c:pt>
                <c:pt idx="34">
                  <c:v>17/02/2015</c:v>
                </c:pt>
                <c:pt idx="35">
                  <c:v>18/02/2015</c:v>
                </c:pt>
                <c:pt idx="36">
                  <c:v>19/02/2015</c:v>
                </c:pt>
                <c:pt idx="37">
                  <c:v>20/02/2015</c:v>
                </c:pt>
                <c:pt idx="38">
                  <c:v>23/02/2015</c:v>
                </c:pt>
                <c:pt idx="39">
                  <c:v>24/02/2015</c:v>
                </c:pt>
                <c:pt idx="40">
                  <c:v>25/02/2015</c:v>
                </c:pt>
                <c:pt idx="41">
                  <c:v>26/02/2015</c:v>
                </c:pt>
                <c:pt idx="42">
                  <c:v>27/02/2015</c:v>
                </c:pt>
                <c:pt idx="43">
                  <c:v>02/03/2015</c:v>
                </c:pt>
                <c:pt idx="44">
                  <c:v>03/03/2015</c:v>
                </c:pt>
                <c:pt idx="45">
                  <c:v>04/03/2015</c:v>
                </c:pt>
                <c:pt idx="46">
                  <c:v>05/03/2015</c:v>
                </c:pt>
                <c:pt idx="47">
                  <c:v>06/03/2015</c:v>
                </c:pt>
                <c:pt idx="48">
                  <c:v>09/03/2015</c:v>
                </c:pt>
                <c:pt idx="49">
                  <c:v>10/03/2015</c:v>
                </c:pt>
                <c:pt idx="50">
                  <c:v>11/03/2015</c:v>
                </c:pt>
                <c:pt idx="51">
                  <c:v>12/03/2015</c:v>
                </c:pt>
                <c:pt idx="52">
                  <c:v>13/03/2015</c:v>
                </c:pt>
                <c:pt idx="53">
                  <c:v>16/03/2015</c:v>
                </c:pt>
                <c:pt idx="54">
                  <c:v>17/03/2015</c:v>
                </c:pt>
                <c:pt idx="55">
                  <c:v>18/03/2015</c:v>
                </c:pt>
                <c:pt idx="56">
                  <c:v>19/03/2015</c:v>
                </c:pt>
                <c:pt idx="57">
                  <c:v>20/03/2015</c:v>
                </c:pt>
                <c:pt idx="58">
                  <c:v>23/03/2015</c:v>
                </c:pt>
                <c:pt idx="59">
                  <c:v>24/03/2015</c:v>
                </c:pt>
                <c:pt idx="60">
                  <c:v>25/03/2015</c:v>
                </c:pt>
                <c:pt idx="61">
                  <c:v>26/03/2015</c:v>
                </c:pt>
                <c:pt idx="62">
                  <c:v>27/03/2015</c:v>
                </c:pt>
                <c:pt idx="63">
                  <c:v>30/03/2015</c:v>
                </c:pt>
                <c:pt idx="64">
                  <c:v>31/03/2015</c:v>
                </c:pt>
                <c:pt idx="65">
                  <c:v>01/04/2015</c:v>
                </c:pt>
                <c:pt idx="66">
                  <c:v>02/04/2015</c:v>
                </c:pt>
                <c:pt idx="67">
                  <c:v>03/04/2015</c:v>
                </c:pt>
                <c:pt idx="68">
                  <c:v>06/04/2015</c:v>
                </c:pt>
                <c:pt idx="69">
                  <c:v>07/04/2015</c:v>
                </c:pt>
                <c:pt idx="70">
                  <c:v>08/04/2015</c:v>
                </c:pt>
                <c:pt idx="71">
                  <c:v>09/04/2015</c:v>
                </c:pt>
                <c:pt idx="72">
                  <c:v>10/04/2015</c:v>
                </c:pt>
                <c:pt idx="73">
                  <c:v>13/04/2015</c:v>
                </c:pt>
                <c:pt idx="74">
                  <c:v>14/04/2015</c:v>
                </c:pt>
                <c:pt idx="75">
                  <c:v>15/04/2015</c:v>
                </c:pt>
                <c:pt idx="76">
                  <c:v>16/04/2015</c:v>
                </c:pt>
                <c:pt idx="77">
                  <c:v>17/04/2015</c:v>
                </c:pt>
                <c:pt idx="78">
                  <c:v>20/04/2015</c:v>
                </c:pt>
                <c:pt idx="79">
                  <c:v>21/04/2015</c:v>
                </c:pt>
                <c:pt idx="80">
                  <c:v>22/04/2015</c:v>
                </c:pt>
                <c:pt idx="81">
                  <c:v>23/04/2015</c:v>
                </c:pt>
                <c:pt idx="82">
                  <c:v>24/04/2015</c:v>
                </c:pt>
                <c:pt idx="83">
                  <c:v>27/04/2015</c:v>
                </c:pt>
                <c:pt idx="84">
                  <c:v>28/04/2015</c:v>
                </c:pt>
                <c:pt idx="85">
                  <c:v>29/04/2015</c:v>
                </c:pt>
                <c:pt idx="86">
                  <c:v>30/04/2015</c:v>
                </c:pt>
                <c:pt idx="87">
                  <c:v>01/05/2015</c:v>
                </c:pt>
                <c:pt idx="88">
                  <c:v>04/05/2015</c:v>
                </c:pt>
                <c:pt idx="89">
                  <c:v>05/05/2015</c:v>
                </c:pt>
                <c:pt idx="90">
                  <c:v>06/05/2015</c:v>
                </c:pt>
                <c:pt idx="91">
                  <c:v>07/05/2015</c:v>
                </c:pt>
                <c:pt idx="92">
                  <c:v>08/05/2015</c:v>
                </c:pt>
                <c:pt idx="93">
                  <c:v>11/05/2015</c:v>
                </c:pt>
                <c:pt idx="94">
                  <c:v>12/05/2015</c:v>
                </c:pt>
                <c:pt idx="95">
                  <c:v>13/05/2015</c:v>
                </c:pt>
                <c:pt idx="96">
                  <c:v>14/05/2015</c:v>
                </c:pt>
                <c:pt idx="97">
                  <c:v>15/05/2015</c:v>
                </c:pt>
                <c:pt idx="98">
                  <c:v>18/05/2015</c:v>
                </c:pt>
                <c:pt idx="99">
                  <c:v>19/05/2015</c:v>
                </c:pt>
                <c:pt idx="100">
                  <c:v>20/05/2015</c:v>
                </c:pt>
                <c:pt idx="101">
                  <c:v>21/05/2015</c:v>
                </c:pt>
                <c:pt idx="102">
                  <c:v>22/05/2015</c:v>
                </c:pt>
                <c:pt idx="103">
                  <c:v>25/05/2015</c:v>
                </c:pt>
                <c:pt idx="104">
                  <c:v>26/05/2015</c:v>
                </c:pt>
                <c:pt idx="105">
                  <c:v>27/05/2015</c:v>
                </c:pt>
                <c:pt idx="106">
                  <c:v>28/05/2015</c:v>
                </c:pt>
                <c:pt idx="107">
                  <c:v>29/05/2015</c:v>
                </c:pt>
                <c:pt idx="108">
                  <c:v>01/06/2015</c:v>
                </c:pt>
                <c:pt idx="109">
                  <c:v>02/06/2015</c:v>
                </c:pt>
                <c:pt idx="110">
                  <c:v>03/06/2015</c:v>
                </c:pt>
                <c:pt idx="111">
                  <c:v>04/06/2015</c:v>
                </c:pt>
                <c:pt idx="112">
                  <c:v>05/06/2015</c:v>
                </c:pt>
                <c:pt idx="113">
                  <c:v>08/06/2015</c:v>
                </c:pt>
                <c:pt idx="114">
                  <c:v>09/06/2015</c:v>
                </c:pt>
                <c:pt idx="115">
                  <c:v>10/06/2015</c:v>
                </c:pt>
                <c:pt idx="116">
                  <c:v>11/06/2015</c:v>
                </c:pt>
                <c:pt idx="117">
                  <c:v>12/06/2015</c:v>
                </c:pt>
                <c:pt idx="118">
                  <c:v>15/06/2015</c:v>
                </c:pt>
                <c:pt idx="119">
                  <c:v>16/06/2015</c:v>
                </c:pt>
                <c:pt idx="120">
                  <c:v>17/06/2015</c:v>
                </c:pt>
                <c:pt idx="121">
                  <c:v>18/06/2015</c:v>
                </c:pt>
                <c:pt idx="122">
                  <c:v>19/06/2015</c:v>
                </c:pt>
                <c:pt idx="123">
                  <c:v>22/06/2015</c:v>
                </c:pt>
                <c:pt idx="124">
                  <c:v>23/06/2015</c:v>
                </c:pt>
                <c:pt idx="125">
                  <c:v>24/06/2015</c:v>
                </c:pt>
                <c:pt idx="126">
                  <c:v>25/06/2015</c:v>
                </c:pt>
                <c:pt idx="127">
                  <c:v>26/06/2015</c:v>
                </c:pt>
                <c:pt idx="128">
                  <c:v>29/06/2015</c:v>
                </c:pt>
                <c:pt idx="129">
                  <c:v>30/06/2015</c:v>
                </c:pt>
                <c:pt idx="130">
                  <c:v>01/07/2015</c:v>
                </c:pt>
                <c:pt idx="131">
                  <c:v>02/07/2015</c:v>
                </c:pt>
                <c:pt idx="132">
                  <c:v>03/07/2015</c:v>
                </c:pt>
                <c:pt idx="133">
                  <c:v>06/07/2015</c:v>
                </c:pt>
                <c:pt idx="134">
                  <c:v>07/07/2015</c:v>
                </c:pt>
                <c:pt idx="135">
                  <c:v>08/07/2015</c:v>
                </c:pt>
                <c:pt idx="136">
                  <c:v>09/07/2015</c:v>
                </c:pt>
                <c:pt idx="137">
                  <c:v>10/07/2015</c:v>
                </c:pt>
                <c:pt idx="138">
                  <c:v>13/07/2015</c:v>
                </c:pt>
                <c:pt idx="139">
                  <c:v>14/07/2015</c:v>
                </c:pt>
                <c:pt idx="140">
                  <c:v>15/07/2015</c:v>
                </c:pt>
                <c:pt idx="141">
                  <c:v>16/07/2015</c:v>
                </c:pt>
                <c:pt idx="142">
                  <c:v>17/07/2015</c:v>
                </c:pt>
                <c:pt idx="143">
                  <c:v>20/07/2015</c:v>
                </c:pt>
                <c:pt idx="144">
                  <c:v>21/07/2015</c:v>
                </c:pt>
                <c:pt idx="145">
                  <c:v>22/07/2015</c:v>
                </c:pt>
                <c:pt idx="146">
                  <c:v>23/07/2015</c:v>
                </c:pt>
                <c:pt idx="147">
                  <c:v>24/07/2015</c:v>
                </c:pt>
                <c:pt idx="148">
                  <c:v>27/07/2015</c:v>
                </c:pt>
                <c:pt idx="149">
                  <c:v>28/07/2015</c:v>
                </c:pt>
                <c:pt idx="150">
                  <c:v>29/07/2015</c:v>
                </c:pt>
                <c:pt idx="151">
                  <c:v>30/07/2015</c:v>
                </c:pt>
                <c:pt idx="152">
                  <c:v>31/07/2015</c:v>
                </c:pt>
                <c:pt idx="153">
                  <c:v>03/08/2015</c:v>
                </c:pt>
                <c:pt idx="154">
                  <c:v>04/08/2015</c:v>
                </c:pt>
                <c:pt idx="155">
                  <c:v>05/08/2015</c:v>
                </c:pt>
                <c:pt idx="156">
                  <c:v>06/08/2015</c:v>
                </c:pt>
                <c:pt idx="157">
                  <c:v>07/08/2015</c:v>
                </c:pt>
                <c:pt idx="158">
                  <c:v>10/08/2015</c:v>
                </c:pt>
                <c:pt idx="159">
                  <c:v>11/08/2015</c:v>
                </c:pt>
                <c:pt idx="160">
                  <c:v>12/08/2015</c:v>
                </c:pt>
                <c:pt idx="161">
                  <c:v>13/08/2015</c:v>
                </c:pt>
                <c:pt idx="162">
                  <c:v>14/08/2015</c:v>
                </c:pt>
                <c:pt idx="163">
                  <c:v>17/08/2015</c:v>
                </c:pt>
                <c:pt idx="164">
                  <c:v>18/08/2015</c:v>
                </c:pt>
                <c:pt idx="165">
                  <c:v>19/08/2015</c:v>
                </c:pt>
                <c:pt idx="166">
                  <c:v>20/08/2015</c:v>
                </c:pt>
                <c:pt idx="167">
                  <c:v>21/08/2015</c:v>
                </c:pt>
              </c:strCache>
            </c:strRef>
          </c:cat>
          <c:val>
            <c:numRef>
              <c:f>Oro!$B$4:$B$172</c:f>
              <c:numCache>
                <c:formatCode>General</c:formatCode>
                <c:ptCount val="168"/>
                <c:pt idx="0">
                  <c:v>1184.37</c:v>
                </c:pt>
                <c:pt idx="1">
                  <c:v>1181.98</c:v>
                </c:pt>
                <c:pt idx="2">
                  <c:v>1188.39</c:v>
                </c:pt>
                <c:pt idx="3">
                  <c:v>1204.86</c:v>
                </c:pt>
                <c:pt idx="4">
                  <c:v>1218.58</c:v>
                </c:pt>
                <c:pt idx="5">
                  <c:v>1211.41</c:v>
                </c:pt>
                <c:pt idx="6">
                  <c:v>1208.79</c:v>
                </c:pt>
                <c:pt idx="7">
                  <c:v>1223.25</c:v>
                </c:pt>
                <c:pt idx="8">
                  <c:v>1233.31</c:v>
                </c:pt>
                <c:pt idx="9">
                  <c:v>1230.64</c:v>
                </c:pt>
                <c:pt idx="10">
                  <c:v>1228.72</c:v>
                </c:pt>
                <c:pt idx="11">
                  <c:v>1262.75</c:v>
                </c:pt>
                <c:pt idx="12">
                  <c:v>1280.45</c:v>
                </c:pt>
                <c:pt idx="13">
                  <c:v>1275.65</c:v>
                </c:pt>
                <c:pt idx="14">
                  <c:v>1295.32</c:v>
                </c:pt>
                <c:pt idx="15">
                  <c:v>1293.09</c:v>
                </c:pt>
                <c:pt idx="16">
                  <c:v>1302.25</c:v>
                </c:pt>
                <c:pt idx="17">
                  <c:v>1294.08</c:v>
                </c:pt>
                <c:pt idx="18">
                  <c:v>1281.4</c:v>
                </c:pt>
                <c:pt idx="19">
                  <c:v>1292.34</c:v>
                </c:pt>
                <c:pt idx="20">
                  <c:v>1284.49</c:v>
                </c:pt>
                <c:pt idx="21">
                  <c:v>1257.27</c:v>
                </c:pt>
                <c:pt idx="22">
                  <c:v>1283.79</c:v>
                </c:pt>
                <c:pt idx="23">
                  <c:v>1274.41</c:v>
                </c:pt>
                <c:pt idx="24">
                  <c:v>1260.52</c:v>
                </c:pt>
                <c:pt idx="25">
                  <c:v>1269.35</c:v>
                </c:pt>
                <c:pt idx="26">
                  <c:v>1264.82</c:v>
                </c:pt>
                <c:pt idx="27">
                  <c:v>1234.04</c:v>
                </c:pt>
                <c:pt idx="28">
                  <c:v>1239.03</c:v>
                </c:pt>
                <c:pt idx="29">
                  <c:v>1233.55</c:v>
                </c:pt>
                <c:pt idx="30">
                  <c:v>1218.83</c:v>
                </c:pt>
                <c:pt idx="31">
                  <c:v>1221.98</c:v>
                </c:pt>
                <c:pt idx="32">
                  <c:v>1229.76</c:v>
                </c:pt>
                <c:pt idx="33">
                  <c:v>1232.55</c:v>
                </c:pt>
                <c:pt idx="34">
                  <c:v>1209.89</c:v>
                </c:pt>
                <c:pt idx="35">
                  <c:v>1212.42</c:v>
                </c:pt>
                <c:pt idx="36">
                  <c:v>1206.84</c:v>
                </c:pt>
                <c:pt idx="37">
                  <c:v>1201.94</c:v>
                </c:pt>
                <c:pt idx="38">
                  <c:v>1201.83</c:v>
                </c:pt>
                <c:pt idx="39">
                  <c:v>1200.53</c:v>
                </c:pt>
                <c:pt idx="40">
                  <c:v>1205.0</c:v>
                </c:pt>
                <c:pt idx="41">
                  <c:v>1209.49</c:v>
                </c:pt>
                <c:pt idx="42">
                  <c:v>1213.18</c:v>
                </c:pt>
                <c:pt idx="43">
                  <c:v>1206.83</c:v>
                </c:pt>
                <c:pt idx="44">
                  <c:v>1203.74</c:v>
                </c:pt>
                <c:pt idx="45">
                  <c:v>1200.34</c:v>
                </c:pt>
                <c:pt idx="46">
                  <c:v>1198.4</c:v>
                </c:pt>
                <c:pt idx="47">
                  <c:v>1167.29</c:v>
                </c:pt>
                <c:pt idx="48">
                  <c:v>1167.21</c:v>
                </c:pt>
                <c:pt idx="49">
                  <c:v>1161.84</c:v>
                </c:pt>
                <c:pt idx="50">
                  <c:v>1155.31</c:v>
                </c:pt>
                <c:pt idx="51">
                  <c:v>1153.73</c:v>
                </c:pt>
                <c:pt idx="52">
                  <c:v>1158.48</c:v>
                </c:pt>
                <c:pt idx="53">
                  <c:v>1154.81</c:v>
                </c:pt>
                <c:pt idx="54">
                  <c:v>1149.57</c:v>
                </c:pt>
                <c:pt idx="55">
                  <c:v>1167.61</c:v>
                </c:pt>
                <c:pt idx="56">
                  <c:v>1171.18</c:v>
                </c:pt>
                <c:pt idx="57">
                  <c:v>1182.54</c:v>
                </c:pt>
                <c:pt idx="58">
                  <c:v>1189.54</c:v>
                </c:pt>
                <c:pt idx="59">
                  <c:v>1193.28</c:v>
                </c:pt>
                <c:pt idx="60">
                  <c:v>1195.47</c:v>
                </c:pt>
                <c:pt idx="61">
                  <c:v>1204.81</c:v>
                </c:pt>
                <c:pt idx="62">
                  <c:v>1198.55</c:v>
                </c:pt>
                <c:pt idx="63">
                  <c:v>1186.07</c:v>
                </c:pt>
                <c:pt idx="64">
                  <c:v>1183.57</c:v>
                </c:pt>
                <c:pt idx="65">
                  <c:v>1203.98</c:v>
                </c:pt>
                <c:pt idx="66">
                  <c:v>1202.61</c:v>
                </c:pt>
                <c:pt idx="67">
                  <c:v>1206.91</c:v>
                </c:pt>
                <c:pt idx="68">
                  <c:v>1214.84</c:v>
                </c:pt>
                <c:pt idx="69">
                  <c:v>1209.22</c:v>
                </c:pt>
                <c:pt idx="70">
                  <c:v>1202.57</c:v>
                </c:pt>
                <c:pt idx="71">
                  <c:v>1194.81</c:v>
                </c:pt>
                <c:pt idx="72">
                  <c:v>1207.59</c:v>
                </c:pt>
                <c:pt idx="73">
                  <c:v>1198.88</c:v>
                </c:pt>
                <c:pt idx="74">
                  <c:v>1192.78</c:v>
                </c:pt>
                <c:pt idx="75">
                  <c:v>1202.58</c:v>
                </c:pt>
                <c:pt idx="76">
                  <c:v>1198.55</c:v>
                </c:pt>
                <c:pt idx="77">
                  <c:v>1204.22</c:v>
                </c:pt>
                <c:pt idx="78">
                  <c:v>1195.89</c:v>
                </c:pt>
                <c:pt idx="79">
                  <c:v>1202.41</c:v>
                </c:pt>
                <c:pt idx="80">
                  <c:v>1187.13</c:v>
                </c:pt>
                <c:pt idx="81">
                  <c:v>1193.97</c:v>
                </c:pt>
                <c:pt idx="82">
                  <c:v>1179.0</c:v>
                </c:pt>
                <c:pt idx="83">
                  <c:v>1202.15</c:v>
                </c:pt>
                <c:pt idx="84">
                  <c:v>1212.17</c:v>
                </c:pt>
                <c:pt idx="85">
                  <c:v>1204.71</c:v>
                </c:pt>
                <c:pt idx="86">
                  <c:v>1184.37</c:v>
                </c:pt>
                <c:pt idx="87">
                  <c:v>1178.46</c:v>
                </c:pt>
                <c:pt idx="88">
                  <c:v>1188.33</c:v>
                </c:pt>
                <c:pt idx="89">
                  <c:v>1193.34</c:v>
                </c:pt>
                <c:pt idx="90">
                  <c:v>1192.24</c:v>
                </c:pt>
                <c:pt idx="91">
                  <c:v>1184.51</c:v>
                </c:pt>
                <c:pt idx="92">
                  <c:v>1188.39</c:v>
                </c:pt>
                <c:pt idx="93">
                  <c:v>1183.97</c:v>
                </c:pt>
                <c:pt idx="94">
                  <c:v>1193.94</c:v>
                </c:pt>
                <c:pt idx="95">
                  <c:v>1215.75</c:v>
                </c:pt>
                <c:pt idx="96">
                  <c:v>1221.14</c:v>
                </c:pt>
                <c:pt idx="97">
                  <c:v>1224.8</c:v>
                </c:pt>
                <c:pt idx="98">
                  <c:v>1225.51</c:v>
                </c:pt>
                <c:pt idx="99">
                  <c:v>1207.86</c:v>
                </c:pt>
                <c:pt idx="100">
                  <c:v>1209.8</c:v>
                </c:pt>
                <c:pt idx="101">
                  <c:v>1204.86</c:v>
                </c:pt>
                <c:pt idx="102">
                  <c:v>1206.21</c:v>
                </c:pt>
                <c:pt idx="103">
                  <c:v>1206.6</c:v>
                </c:pt>
                <c:pt idx="104">
                  <c:v>1187.3</c:v>
                </c:pt>
                <c:pt idx="105">
                  <c:v>1188.09</c:v>
                </c:pt>
                <c:pt idx="106">
                  <c:v>1188.4</c:v>
                </c:pt>
                <c:pt idx="107">
                  <c:v>1190.58</c:v>
                </c:pt>
                <c:pt idx="108">
                  <c:v>1189.2</c:v>
                </c:pt>
                <c:pt idx="109">
                  <c:v>1193.01</c:v>
                </c:pt>
                <c:pt idx="110">
                  <c:v>1185.17</c:v>
                </c:pt>
                <c:pt idx="111">
                  <c:v>1176.89</c:v>
                </c:pt>
                <c:pt idx="112">
                  <c:v>1171.94</c:v>
                </c:pt>
                <c:pt idx="113">
                  <c:v>1174.07</c:v>
                </c:pt>
                <c:pt idx="114">
                  <c:v>1176.8</c:v>
                </c:pt>
                <c:pt idx="115">
                  <c:v>1186.06</c:v>
                </c:pt>
                <c:pt idx="116">
                  <c:v>1182.01</c:v>
                </c:pt>
                <c:pt idx="117">
                  <c:v>1181.63</c:v>
                </c:pt>
                <c:pt idx="118">
                  <c:v>1186.43</c:v>
                </c:pt>
                <c:pt idx="119">
                  <c:v>1182.07</c:v>
                </c:pt>
                <c:pt idx="120">
                  <c:v>1185.55</c:v>
                </c:pt>
                <c:pt idx="121">
                  <c:v>1201.94</c:v>
                </c:pt>
                <c:pt idx="122">
                  <c:v>1200.27</c:v>
                </c:pt>
                <c:pt idx="123">
                  <c:v>1185.98</c:v>
                </c:pt>
                <c:pt idx="124">
                  <c:v>1178.63</c:v>
                </c:pt>
                <c:pt idx="125">
                  <c:v>1175.4</c:v>
                </c:pt>
                <c:pt idx="126">
                  <c:v>1173.17</c:v>
                </c:pt>
                <c:pt idx="127">
                  <c:v>1175.52</c:v>
                </c:pt>
                <c:pt idx="128">
                  <c:v>1179.83</c:v>
                </c:pt>
                <c:pt idx="129">
                  <c:v>1172.35</c:v>
                </c:pt>
                <c:pt idx="130">
                  <c:v>1168.79</c:v>
                </c:pt>
                <c:pt idx="131">
                  <c:v>1166.26</c:v>
                </c:pt>
                <c:pt idx="132">
                  <c:v>1168.7</c:v>
                </c:pt>
                <c:pt idx="133">
                  <c:v>1170.33</c:v>
                </c:pt>
                <c:pt idx="134">
                  <c:v>1155.26</c:v>
                </c:pt>
                <c:pt idx="135">
                  <c:v>1158.33</c:v>
                </c:pt>
                <c:pt idx="136">
                  <c:v>1159.43</c:v>
                </c:pt>
                <c:pt idx="137">
                  <c:v>1163.74</c:v>
                </c:pt>
                <c:pt idx="138">
                  <c:v>1157.98</c:v>
                </c:pt>
                <c:pt idx="139">
                  <c:v>1156.06</c:v>
                </c:pt>
                <c:pt idx="140">
                  <c:v>1149.45</c:v>
                </c:pt>
                <c:pt idx="141">
                  <c:v>1145.39</c:v>
                </c:pt>
                <c:pt idx="142">
                  <c:v>1134.14</c:v>
                </c:pt>
                <c:pt idx="143">
                  <c:v>1096.5</c:v>
                </c:pt>
                <c:pt idx="144">
                  <c:v>1101.25</c:v>
                </c:pt>
                <c:pt idx="145">
                  <c:v>1094.24</c:v>
                </c:pt>
                <c:pt idx="146">
                  <c:v>1090.7</c:v>
                </c:pt>
                <c:pt idx="147">
                  <c:v>1099.11</c:v>
                </c:pt>
                <c:pt idx="148">
                  <c:v>1093.98</c:v>
                </c:pt>
                <c:pt idx="149">
                  <c:v>1095.48</c:v>
                </c:pt>
                <c:pt idx="150">
                  <c:v>1096.85</c:v>
                </c:pt>
                <c:pt idx="151">
                  <c:v>1088.76</c:v>
                </c:pt>
                <c:pt idx="152">
                  <c:v>1095.8</c:v>
                </c:pt>
                <c:pt idx="153">
                  <c:v>1086.79</c:v>
                </c:pt>
                <c:pt idx="154">
                  <c:v>1087.7</c:v>
                </c:pt>
                <c:pt idx="155">
                  <c:v>1085.03</c:v>
                </c:pt>
                <c:pt idx="156">
                  <c:v>1089.55</c:v>
                </c:pt>
                <c:pt idx="157">
                  <c:v>1094.15</c:v>
                </c:pt>
                <c:pt idx="158">
                  <c:v>1104.51</c:v>
                </c:pt>
                <c:pt idx="159">
                  <c:v>1108.95</c:v>
                </c:pt>
                <c:pt idx="160">
                  <c:v>1124.47</c:v>
                </c:pt>
                <c:pt idx="161">
                  <c:v>1115.1</c:v>
                </c:pt>
                <c:pt idx="162">
                  <c:v>1115.07</c:v>
                </c:pt>
                <c:pt idx="163">
                  <c:v>1117.7</c:v>
                </c:pt>
                <c:pt idx="164">
                  <c:v>1117.71</c:v>
                </c:pt>
                <c:pt idx="165">
                  <c:v>1133.88</c:v>
                </c:pt>
                <c:pt idx="166">
                  <c:v>1152.2</c:v>
                </c:pt>
                <c:pt idx="167">
                  <c:v>1160.77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675080"/>
        <c:axId val="520688200"/>
      </c:lineChart>
      <c:catAx>
        <c:axId val="520675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20688200"/>
        <c:crosses val="autoZero"/>
        <c:auto val="1"/>
        <c:lblAlgn val="ctr"/>
        <c:lblOffset val="100"/>
        <c:tickLblSkip val="10"/>
        <c:noMultiLvlLbl val="0"/>
      </c:catAx>
      <c:valAx>
        <c:axId val="520688200"/>
        <c:scaling>
          <c:orientation val="minMax"/>
          <c:min val="1148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206750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700"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 Graficas Commodities.xlsx]Cobre!Tabla dinámica4</c:name>
    <c:fmtId val="-1"/>
  </c:pivotSource>
  <c:chart>
    <c:autoTitleDeleted val="1"/>
    <c:pivotFmts>
      <c:pivotFmt>
        <c:idx val="0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Cobre!$B$3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Cobre!$A$4:$A$166</c:f>
              <c:strCache>
                <c:ptCount val="162"/>
                <c:pt idx="0">
                  <c:v>31/12/2014</c:v>
                </c:pt>
                <c:pt idx="1">
                  <c:v>02/01/2015</c:v>
                </c:pt>
                <c:pt idx="2">
                  <c:v>05/01/2015</c:v>
                </c:pt>
                <c:pt idx="3">
                  <c:v>06/01/2015</c:v>
                </c:pt>
                <c:pt idx="4">
                  <c:v>07/01/2015</c:v>
                </c:pt>
                <c:pt idx="5">
                  <c:v>08/01/2015</c:v>
                </c:pt>
                <c:pt idx="6">
                  <c:v>09/01/2015</c:v>
                </c:pt>
                <c:pt idx="7">
                  <c:v>12/01/2015</c:v>
                </c:pt>
                <c:pt idx="8">
                  <c:v>13/01/2015</c:v>
                </c:pt>
                <c:pt idx="9">
                  <c:v>14/01/2015</c:v>
                </c:pt>
                <c:pt idx="10">
                  <c:v>15/01/2015</c:v>
                </c:pt>
                <c:pt idx="11">
                  <c:v>16/01/2015</c:v>
                </c:pt>
                <c:pt idx="12">
                  <c:v>20/01/2015</c:v>
                </c:pt>
                <c:pt idx="13">
                  <c:v>21/01/2015</c:v>
                </c:pt>
                <c:pt idx="14">
                  <c:v>22/01/2015</c:v>
                </c:pt>
                <c:pt idx="15">
                  <c:v>23/01/2015</c:v>
                </c:pt>
                <c:pt idx="16">
                  <c:v>26/01/2015</c:v>
                </c:pt>
                <c:pt idx="17">
                  <c:v>27/01/2015</c:v>
                </c:pt>
                <c:pt idx="18">
                  <c:v>28/01/2015</c:v>
                </c:pt>
                <c:pt idx="19">
                  <c:v>29/01/2015</c:v>
                </c:pt>
                <c:pt idx="20">
                  <c:v>30/01/2015</c:v>
                </c:pt>
                <c:pt idx="21">
                  <c:v>02/02/2015</c:v>
                </c:pt>
                <c:pt idx="22">
                  <c:v>03/02/2015</c:v>
                </c:pt>
                <c:pt idx="23">
                  <c:v>04/02/2015</c:v>
                </c:pt>
                <c:pt idx="24">
                  <c:v>05/02/2015</c:v>
                </c:pt>
                <c:pt idx="25">
                  <c:v>06/02/2015</c:v>
                </c:pt>
                <c:pt idx="26">
                  <c:v>09/02/2015</c:v>
                </c:pt>
                <c:pt idx="27">
                  <c:v>10/02/2015</c:v>
                </c:pt>
                <c:pt idx="28">
                  <c:v>11/02/2015</c:v>
                </c:pt>
                <c:pt idx="29">
                  <c:v>12/02/2015</c:v>
                </c:pt>
                <c:pt idx="30">
                  <c:v>13/02/2015</c:v>
                </c:pt>
                <c:pt idx="31">
                  <c:v>17/02/2015</c:v>
                </c:pt>
                <c:pt idx="32">
                  <c:v>18/02/2015</c:v>
                </c:pt>
                <c:pt idx="33">
                  <c:v>19/02/2015</c:v>
                </c:pt>
                <c:pt idx="34">
                  <c:v>20/02/2015</c:v>
                </c:pt>
                <c:pt idx="35">
                  <c:v>23/02/2015</c:v>
                </c:pt>
                <c:pt idx="36">
                  <c:v>24/02/2015</c:v>
                </c:pt>
                <c:pt idx="37">
                  <c:v>25/02/2015</c:v>
                </c:pt>
                <c:pt idx="38">
                  <c:v>26/02/2015</c:v>
                </c:pt>
                <c:pt idx="39">
                  <c:v>27/02/2015</c:v>
                </c:pt>
                <c:pt idx="40">
                  <c:v>02/03/2015</c:v>
                </c:pt>
                <c:pt idx="41">
                  <c:v>03/03/2015</c:v>
                </c:pt>
                <c:pt idx="42">
                  <c:v>04/03/2015</c:v>
                </c:pt>
                <c:pt idx="43">
                  <c:v>05/03/2015</c:v>
                </c:pt>
                <c:pt idx="44">
                  <c:v>06/03/2015</c:v>
                </c:pt>
                <c:pt idx="45">
                  <c:v>09/03/2015</c:v>
                </c:pt>
                <c:pt idx="46">
                  <c:v>10/03/2015</c:v>
                </c:pt>
                <c:pt idx="47">
                  <c:v>11/03/2015</c:v>
                </c:pt>
                <c:pt idx="48">
                  <c:v>12/03/2015</c:v>
                </c:pt>
                <c:pt idx="49">
                  <c:v>13/03/2015</c:v>
                </c:pt>
                <c:pt idx="50">
                  <c:v>16/03/2015</c:v>
                </c:pt>
                <c:pt idx="51">
                  <c:v>17/03/2015</c:v>
                </c:pt>
                <c:pt idx="52">
                  <c:v>18/03/2015</c:v>
                </c:pt>
                <c:pt idx="53">
                  <c:v>19/03/2015</c:v>
                </c:pt>
                <c:pt idx="54">
                  <c:v>20/03/2015</c:v>
                </c:pt>
                <c:pt idx="55">
                  <c:v>23/03/2015</c:v>
                </c:pt>
                <c:pt idx="56">
                  <c:v>24/03/2015</c:v>
                </c:pt>
                <c:pt idx="57">
                  <c:v>25/03/2015</c:v>
                </c:pt>
                <c:pt idx="58">
                  <c:v>26/03/2015</c:v>
                </c:pt>
                <c:pt idx="59">
                  <c:v>27/03/2015</c:v>
                </c:pt>
                <c:pt idx="60">
                  <c:v>30/03/2015</c:v>
                </c:pt>
                <c:pt idx="61">
                  <c:v>31/03/2015</c:v>
                </c:pt>
                <c:pt idx="62">
                  <c:v>01/04/2015</c:v>
                </c:pt>
                <c:pt idx="63">
                  <c:v>02/04/2015</c:v>
                </c:pt>
                <c:pt idx="64">
                  <c:v>06/04/2015</c:v>
                </c:pt>
                <c:pt idx="65">
                  <c:v>07/04/2015</c:v>
                </c:pt>
                <c:pt idx="66">
                  <c:v>08/04/2015</c:v>
                </c:pt>
                <c:pt idx="67">
                  <c:v>09/04/2015</c:v>
                </c:pt>
                <c:pt idx="68">
                  <c:v>10/04/2015</c:v>
                </c:pt>
                <c:pt idx="69">
                  <c:v>13/04/2015</c:v>
                </c:pt>
                <c:pt idx="70">
                  <c:v>14/04/2015</c:v>
                </c:pt>
                <c:pt idx="71">
                  <c:v>15/04/2015</c:v>
                </c:pt>
                <c:pt idx="72">
                  <c:v>16/04/2015</c:v>
                </c:pt>
                <c:pt idx="73">
                  <c:v>17/04/2015</c:v>
                </c:pt>
                <c:pt idx="74">
                  <c:v>20/04/2015</c:v>
                </c:pt>
                <c:pt idx="75">
                  <c:v>21/04/2015</c:v>
                </c:pt>
                <c:pt idx="76">
                  <c:v>22/04/2015</c:v>
                </c:pt>
                <c:pt idx="77">
                  <c:v>23/04/2015</c:v>
                </c:pt>
                <c:pt idx="78">
                  <c:v>24/04/2015</c:v>
                </c:pt>
                <c:pt idx="79">
                  <c:v>27/04/2015</c:v>
                </c:pt>
                <c:pt idx="80">
                  <c:v>28/04/2015</c:v>
                </c:pt>
                <c:pt idx="81">
                  <c:v>29/04/2015</c:v>
                </c:pt>
                <c:pt idx="82">
                  <c:v>30/04/2015</c:v>
                </c:pt>
                <c:pt idx="83">
                  <c:v>01/05/2015</c:v>
                </c:pt>
                <c:pt idx="84">
                  <c:v>04/05/2015</c:v>
                </c:pt>
                <c:pt idx="85">
                  <c:v>05/05/2015</c:v>
                </c:pt>
                <c:pt idx="86">
                  <c:v>06/05/2015</c:v>
                </c:pt>
                <c:pt idx="87">
                  <c:v>07/05/2015</c:v>
                </c:pt>
                <c:pt idx="88">
                  <c:v>08/05/2015</c:v>
                </c:pt>
                <c:pt idx="89">
                  <c:v>11/05/2015</c:v>
                </c:pt>
                <c:pt idx="90">
                  <c:v>12/05/2015</c:v>
                </c:pt>
                <c:pt idx="91">
                  <c:v>13/05/2015</c:v>
                </c:pt>
                <c:pt idx="92">
                  <c:v>14/05/2015</c:v>
                </c:pt>
                <c:pt idx="93">
                  <c:v>15/05/2015</c:v>
                </c:pt>
                <c:pt idx="94">
                  <c:v>18/05/2015</c:v>
                </c:pt>
                <c:pt idx="95">
                  <c:v>19/05/2015</c:v>
                </c:pt>
                <c:pt idx="96">
                  <c:v>20/05/2015</c:v>
                </c:pt>
                <c:pt idx="97">
                  <c:v>21/05/2015</c:v>
                </c:pt>
                <c:pt idx="98">
                  <c:v>22/05/2015</c:v>
                </c:pt>
                <c:pt idx="99">
                  <c:v>26/05/2015</c:v>
                </c:pt>
                <c:pt idx="100">
                  <c:v>27/05/2015</c:v>
                </c:pt>
                <c:pt idx="101">
                  <c:v>28/05/2015</c:v>
                </c:pt>
                <c:pt idx="102">
                  <c:v>29/05/2015</c:v>
                </c:pt>
                <c:pt idx="103">
                  <c:v>01/06/2015</c:v>
                </c:pt>
                <c:pt idx="104">
                  <c:v>02/06/2015</c:v>
                </c:pt>
                <c:pt idx="105">
                  <c:v>03/06/2015</c:v>
                </c:pt>
                <c:pt idx="106">
                  <c:v>04/06/2015</c:v>
                </c:pt>
                <c:pt idx="107">
                  <c:v>05/06/2015</c:v>
                </c:pt>
                <c:pt idx="108">
                  <c:v>08/06/2015</c:v>
                </c:pt>
                <c:pt idx="109">
                  <c:v>09/06/2015</c:v>
                </c:pt>
                <c:pt idx="110">
                  <c:v>10/06/2015</c:v>
                </c:pt>
                <c:pt idx="111">
                  <c:v>11/06/2015</c:v>
                </c:pt>
                <c:pt idx="112">
                  <c:v>12/06/2015</c:v>
                </c:pt>
                <c:pt idx="113">
                  <c:v>15/06/2015</c:v>
                </c:pt>
                <c:pt idx="114">
                  <c:v>16/06/2015</c:v>
                </c:pt>
                <c:pt idx="115">
                  <c:v>17/06/2015</c:v>
                </c:pt>
                <c:pt idx="116">
                  <c:v>18/06/2015</c:v>
                </c:pt>
                <c:pt idx="117">
                  <c:v>19/06/2015</c:v>
                </c:pt>
                <c:pt idx="118">
                  <c:v>22/06/2015</c:v>
                </c:pt>
                <c:pt idx="119">
                  <c:v>23/06/2015</c:v>
                </c:pt>
                <c:pt idx="120">
                  <c:v>24/06/2015</c:v>
                </c:pt>
                <c:pt idx="121">
                  <c:v>25/06/2015</c:v>
                </c:pt>
                <c:pt idx="122">
                  <c:v>26/06/2015</c:v>
                </c:pt>
                <c:pt idx="123">
                  <c:v>29/06/2015</c:v>
                </c:pt>
                <c:pt idx="124">
                  <c:v>30/06/2015</c:v>
                </c:pt>
                <c:pt idx="125">
                  <c:v>01/07/2015</c:v>
                </c:pt>
                <c:pt idx="126">
                  <c:v>02/07/2015</c:v>
                </c:pt>
                <c:pt idx="127">
                  <c:v>06/07/2015</c:v>
                </c:pt>
                <c:pt idx="128">
                  <c:v>07/07/2015</c:v>
                </c:pt>
                <c:pt idx="129">
                  <c:v>08/07/2015</c:v>
                </c:pt>
                <c:pt idx="130">
                  <c:v>09/07/2015</c:v>
                </c:pt>
                <c:pt idx="131">
                  <c:v>10/07/2015</c:v>
                </c:pt>
                <c:pt idx="132">
                  <c:v>13/07/2015</c:v>
                </c:pt>
                <c:pt idx="133">
                  <c:v>14/07/2015</c:v>
                </c:pt>
                <c:pt idx="134">
                  <c:v>15/07/2015</c:v>
                </c:pt>
                <c:pt idx="135">
                  <c:v>16/07/2015</c:v>
                </c:pt>
                <c:pt idx="136">
                  <c:v>17/07/2015</c:v>
                </c:pt>
                <c:pt idx="137">
                  <c:v>20/07/2015</c:v>
                </c:pt>
                <c:pt idx="138">
                  <c:v>21/07/2015</c:v>
                </c:pt>
                <c:pt idx="139">
                  <c:v>22/07/2015</c:v>
                </c:pt>
                <c:pt idx="140">
                  <c:v>23/07/2015</c:v>
                </c:pt>
                <c:pt idx="141">
                  <c:v>24/07/2015</c:v>
                </c:pt>
                <c:pt idx="142">
                  <c:v>27/07/2015</c:v>
                </c:pt>
                <c:pt idx="143">
                  <c:v>28/07/2015</c:v>
                </c:pt>
                <c:pt idx="144">
                  <c:v>29/07/2015</c:v>
                </c:pt>
                <c:pt idx="145">
                  <c:v>30/07/2015</c:v>
                </c:pt>
                <c:pt idx="146">
                  <c:v>31/07/2015</c:v>
                </c:pt>
                <c:pt idx="147">
                  <c:v>03/08/2015</c:v>
                </c:pt>
                <c:pt idx="148">
                  <c:v>04/08/2015</c:v>
                </c:pt>
                <c:pt idx="149">
                  <c:v>05/08/2015</c:v>
                </c:pt>
                <c:pt idx="150">
                  <c:v>06/08/2015</c:v>
                </c:pt>
                <c:pt idx="151">
                  <c:v>07/08/2015</c:v>
                </c:pt>
                <c:pt idx="152">
                  <c:v>10/08/2015</c:v>
                </c:pt>
                <c:pt idx="153">
                  <c:v>11/08/2015</c:v>
                </c:pt>
                <c:pt idx="154">
                  <c:v>12/08/2015</c:v>
                </c:pt>
                <c:pt idx="155">
                  <c:v>13/08/2015</c:v>
                </c:pt>
                <c:pt idx="156">
                  <c:v>14/08/2015</c:v>
                </c:pt>
                <c:pt idx="157">
                  <c:v>17/08/2015</c:v>
                </c:pt>
                <c:pt idx="158">
                  <c:v>18/08/2015</c:v>
                </c:pt>
                <c:pt idx="159">
                  <c:v>19/08/2015</c:v>
                </c:pt>
                <c:pt idx="160">
                  <c:v>20/08/2015</c:v>
                </c:pt>
                <c:pt idx="161">
                  <c:v>21/08/2015</c:v>
                </c:pt>
              </c:strCache>
            </c:strRef>
          </c:cat>
          <c:val>
            <c:numRef>
              <c:f>Cobre!$B$4:$B$166</c:f>
              <c:numCache>
                <c:formatCode>General</c:formatCode>
                <c:ptCount val="162"/>
                <c:pt idx="0">
                  <c:v>282.55</c:v>
                </c:pt>
                <c:pt idx="1">
                  <c:v>281.75</c:v>
                </c:pt>
                <c:pt idx="2">
                  <c:v>276.6</c:v>
                </c:pt>
                <c:pt idx="3">
                  <c:v>276.7</c:v>
                </c:pt>
                <c:pt idx="4">
                  <c:v>275.85</c:v>
                </c:pt>
                <c:pt idx="5">
                  <c:v>276.95</c:v>
                </c:pt>
                <c:pt idx="6">
                  <c:v>275.45</c:v>
                </c:pt>
                <c:pt idx="7">
                  <c:v>272.55</c:v>
                </c:pt>
                <c:pt idx="8">
                  <c:v>264.3999999999999</c:v>
                </c:pt>
                <c:pt idx="9">
                  <c:v>250.55</c:v>
                </c:pt>
                <c:pt idx="10">
                  <c:v>255.8</c:v>
                </c:pt>
                <c:pt idx="11">
                  <c:v>261.7</c:v>
                </c:pt>
                <c:pt idx="12">
                  <c:v>259.3999999999999</c:v>
                </c:pt>
                <c:pt idx="13">
                  <c:v>261.25</c:v>
                </c:pt>
                <c:pt idx="14">
                  <c:v>257.85</c:v>
                </c:pt>
                <c:pt idx="15">
                  <c:v>250.15</c:v>
                </c:pt>
                <c:pt idx="16">
                  <c:v>254.3</c:v>
                </c:pt>
                <c:pt idx="17">
                  <c:v>246.25</c:v>
                </c:pt>
                <c:pt idx="18">
                  <c:v>247.95</c:v>
                </c:pt>
                <c:pt idx="19">
                  <c:v>245.15</c:v>
                </c:pt>
                <c:pt idx="20">
                  <c:v>249.45</c:v>
                </c:pt>
                <c:pt idx="21">
                  <c:v>249.0</c:v>
                </c:pt>
                <c:pt idx="22">
                  <c:v>258.15</c:v>
                </c:pt>
                <c:pt idx="23">
                  <c:v>259.1</c:v>
                </c:pt>
                <c:pt idx="24">
                  <c:v>259.5</c:v>
                </c:pt>
                <c:pt idx="25">
                  <c:v>258.55</c:v>
                </c:pt>
                <c:pt idx="26">
                  <c:v>258.05</c:v>
                </c:pt>
                <c:pt idx="27">
                  <c:v>255.15</c:v>
                </c:pt>
                <c:pt idx="28">
                  <c:v>254.1</c:v>
                </c:pt>
                <c:pt idx="29">
                  <c:v>260.2</c:v>
                </c:pt>
                <c:pt idx="30">
                  <c:v>260.5</c:v>
                </c:pt>
                <c:pt idx="31">
                  <c:v>258.15</c:v>
                </c:pt>
                <c:pt idx="32">
                  <c:v>261.45</c:v>
                </c:pt>
                <c:pt idx="33">
                  <c:v>262.0</c:v>
                </c:pt>
                <c:pt idx="34">
                  <c:v>259.45</c:v>
                </c:pt>
                <c:pt idx="35">
                  <c:v>259.25</c:v>
                </c:pt>
                <c:pt idx="36">
                  <c:v>264.8</c:v>
                </c:pt>
                <c:pt idx="37">
                  <c:v>266.35</c:v>
                </c:pt>
                <c:pt idx="38">
                  <c:v>271.3999999999999</c:v>
                </c:pt>
                <c:pt idx="39">
                  <c:v>271.6</c:v>
                </c:pt>
                <c:pt idx="40">
                  <c:v>271.1</c:v>
                </c:pt>
                <c:pt idx="41">
                  <c:v>267.35</c:v>
                </c:pt>
                <c:pt idx="42">
                  <c:v>267.7</c:v>
                </c:pt>
                <c:pt idx="43">
                  <c:v>267.2</c:v>
                </c:pt>
                <c:pt idx="44">
                  <c:v>262.8999999999999</c:v>
                </c:pt>
                <c:pt idx="45">
                  <c:v>268.7</c:v>
                </c:pt>
                <c:pt idx="46">
                  <c:v>263.5</c:v>
                </c:pt>
                <c:pt idx="47">
                  <c:v>262.25</c:v>
                </c:pt>
                <c:pt idx="48">
                  <c:v>267.45</c:v>
                </c:pt>
                <c:pt idx="49">
                  <c:v>267.85</c:v>
                </c:pt>
                <c:pt idx="50">
                  <c:v>267.75</c:v>
                </c:pt>
                <c:pt idx="51">
                  <c:v>264.15</c:v>
                </c:pt>
                <c:pt idx="52">
                  <c:v>258.7</c:v>
                </c:pt>
                <c:pt idx="53">
                  <c:v>267.45</c:v>
                </c:pt>
                <c:pt idx="54">
                  <c:v>277.5</c:v>
                </c:pt>
                <c:pt idx="55">
                  <c:v>280.8</c:v>
                </c:pt>
                <c:pt idx="56">
                  <c:v>281.5</c:v>
                </c:pt>
                <c:pt idx="57">
                  <c:v>280.5</c:v>
                </c:pt>
                <c:pt idx="58">
                  <c:v>282.15</c:v>
                </c:pt>
                <c:pt idx="59">
                  <c:v>277.5</c:v>
                </c:pt>
                <c:pt idx="60">
                  <c:v>278.15</c:v>
                </c:pt>
                <c:pt idx="61">
                  <c:v>274.0</c:v>
                </c:pt>
                <c:pt idx="62">
                  <c:v>274.85</c:v>
                </c:pt>
                <c:pt idx="63">
                  <c:v>273.3999999999999</c:v>
                </c:pt>
                <c:pt idx="64">
                  <c:v>271.7</c:v>
                </c:pt>
                <c:pt idx="65">
                  <c:v>276.3</c:v>
                </c:pt>
                <c:pt idx="66">
                  <c:v>273.15</c:v>
                </c:pt>
                <c:pt idx="67">
                  <c:v>272.8999999999999</c:v>
                </c:pt>
                <c:pt idx="68">
                  <c:v>273.3999999999999</c:v>
                </c:pt>
                <c:pt idx="69">
                  <c:v>271.8999999999999</c:v>
                </c:pt>
                <c:pt idx="70">
                  <c:v>270.0</c:v>
                </c:pt>
                <c:pt idx="71">
                  <c:v>271.25</c:v>
                </c:pt>
                <c:pt idx="72">
                  <c:v>277.3999999999999</c:v>
                </c:pt>
                <c:pt idx="73">
                  <c:v>277.3999999999999</c:v>
                </c:pt>
                <c:pt idx="74">
                  <c:v>273.25</c:v>
                </c:pt>
                <c:pt idx="75">
                  <c:v>270.2</c:v>
                </c:pt>
                <c:pt idx="76">
                  <c:v>266.55</c:v>
                </c:pt>
                <c:pt idx="77">
                  <c:v>269.3999999999999</c:v>
                </c:pt>
                <c:pt idx="78">
                  <c:v>274.8</c:v>
                </c:pt>
                <c:pt idx="79">
                  <c:v>277.0</c:v>
                </c:pt>
                <c:pt idx="80">
                  <c:v>278.0</c:v>
                </c:pt>
                <c:pt idx="81">
                  <c:v>279.5</c:v>
                </c:pt>
                <c:pt idx="82">
                  <c:v>288.65</c:v>
                </c:pt>
                <c:pt idx="83">
                  <c:v>293.15</c:v>
                </c:pt>
                <c:pt idx="84">
                  <c:v>292.3999999999999</c:v>
                </c:pt>
                <c:pt idx="85">
                  <c:v>294.0</c:v>
                </c:pt>
                <c:pt idx="86">
                  <c:v>293.25</c:v>
                </c:pt>
                <c:pt idx="87">
                  <c:v>292.6</c:v>
                </c:pt>
                <c:pt idx="88">
                  <c:v>293.1</c:v>
                </c:pt>
                <c:pt idx="89">
                  <c:v>291.75</c:v>
                </c:pt>
                <c:pt idx="90">
                  <c:v>295.05</c:v>
                </c:pt>
                <c:pt idx="91">
                  <c:v>295.0</c:v>
                </c:pt>
                <c:pt idx="92">
                  <c:v>294.6</c:v>
                </c:pt>
                <c:pt idx="93">
                  <c:v>294.8999999999999</c:v>
                </c:pt>
                <c:pt idx="94">
                  <c:v>293.0</c:v>
                </c:pt>
                <c:pt idx="95">
                  <c:v>286.15</c:v>
                </c:pt>
                <c:pt idx="96">
                  <c:v>285.15</c:v>
                </c:pt>
                <c:pt idx="97">
                  <c:v>287.1</c:v>
                </c:pt>
                <c:pt idx="98">
                  <c:v>283.35</c:v>
                </c:pt>
                <c:pt idx="99">
                  <c:v>285.35</c:v>
                </c:pt>
                <c:pt idx="100">
                  <c:v>281.6</c:v>
                </c:pt>
                <c:pt idx="101">
                  <c:v>276.75</c:v>
                </c:pt>
                <c:pt idx="102">
                  <c:v>272.8</c:v>
                </c:pt>
                <c:pt idx="103">
                  <c:v>272.0</c:v>
                </c:pt>
                <c:pt idx="104">
                  <c:v>273.6</c:v>
                </c:pt>
                <c:pt idx="105">
                  <c:v>272.65</c:v>
                </c:pt>
                <c:pt idx="106">
                  <c:v>268.7</c:v>
                </c:pt>
                <c:pt idx="107">
                  <c:v>269.25</c:v>
                </c:pt>
                <c:pt idx="108">
                  <c:v>269.65</c:v>
                </c:pt>
                <c:pt idx="109">
                  <c:v>271.3999999999999</c:v>
                </c:pt>
                <c:pt idx="110">
                  <c:v>274.7</c:v>
                </c:pt>
                <c:pt idx="111">
                  <c:v>266.8999999999999</c:v>
                </c:pt>
                <c:pt idx="112">
                  <c:v>267.8</c:v>
                </c:pt>
                <c:pt idx="113">
                  <c:v>264.7</c:v>
                </c:pt>
                <c:pt idx="114">
                  <c:v>261.55</c:v>
                </c:pt>
                <c:pt idx="115">
                  <c:v>260.3999999999999</c:v>
                </c:pt>
                <c:pt idx="116">
                  <c:v>260.6</c:v>
                </c:pt>
                <c:pt idx="117">
                  <c:v>256.8999999999999</c:v>
                </c:pt>
                <c:pt idx="118">
                  <c:v>256.7</c:v>
                </c:pt>
                <c:pt idx="119">
                  <c:v>261.3</c:v>
                </c:pt>
                <c:pt idx="120">
                  <c:v>262.45</c:v>
                </c:pt>
                <c:pt idx="121">
                  <c:v>262.3</c:v>
                </c:pt>
                <c:pt idx="122">
                  <c:v>264.45</c:v>
                </c:pt>
                <c:pt idx="123">
                  <c:v>263.85</c:v>
                </c:pt>
                <c:pt idx="124">
                  <c:v>262.35</c:v>
                </c:pt>
                <c:pt idx="125">
                  <c:v>263.55</c:v>
                </c:pt>
                <c:pt idx="126">
                  <c:v>263.45</c:v>
                </c:pt>
                <c:pt idx="127">
                  <c:v>254.3</c:v>
                </c:pt>
                <c:pt idx="128">
                  <c:v>245.1</c:v>
                </c:pt>
                <c:pt idx="129">
                  <c:v>250.4</c:v>
                </c:pt>
                <c:pt idx="130">
                  <c:v>255.8</c:v>
                </c:pt>
                <c:pt idx="131">
                  <c:v>254.55</c:v>
                </c:pt>
                <c:pt idx="132">
                  <c:v>255.55</c:v>
                </c:pt>
                <c:pt idx="133">
                  <c:v>254.45</c:v>
                </c:pt>
                <c:pt idx="134">
                  <c:v>253.05</c:v>
                </c:pt>
                <c:pt idx="135">
                  <c:v>253.15</c:v>
                </c:pt>
                <c:pt idx="136">
                  <c:v>250.45</c:v>
                </c:pt>
                <c:pt idx="137">
                  <c:v>248.4</c:v>
                </c:pt>
                <c:pt idx="138">
                  <c:v>247.75</c:v>
                </c:pt>
                <c:pt idx="139">
                  <c:v>243.15</c:v>
                </c:pt>
                <c:pt idx="140">
                  <c:v>238.55</c:v>
                </c:pt>
                <c:pt idx="141">
                  <c:v>238.15</c:v>
                </c:pt>
                <c:pt idx="142">
                  <c:v>235.05</c:v>
                </c:pt>
                <c:pt idx="143">
                  <c:v>240.3</c:v>
                </c:pt>
                <c:pt idx="144">
                  <c:v>240.8</c:v>
                </c:pt>
                <c:pt idx="145">
                  <c:v>237.7</c:v>
                </c:pt>
                <c:pt idx="146">
                  <c:v>236.35</c:v>
                </c:pt>
                <c:pt idx="147">
                  <c:v>234.6</c:v>
                </c:pt>
                <c:pt idx="148">
                  <c:v>236.2</c:v>
                </c:pt>
                <c:pt idx="149">
                  <c:v>234.85</c:v>
                </c:pt>
                <c:pt idx="150">
                  <c:v>234.1</c:v>
                </c:pt>
                <c:pt idx="151">
                  <c:v>233.25</c:v>
                </c:pt>
                <c:pt idx="152">
                  <c:v>240.0</c:v>
                </c:pt>
                <c:pt idx="153">
                  <c:v>233.15</c:v>
                </c:pt>
                <c:pt idx="154">
                  <c:v>235.0</c:v>
                </c:pt>
                <c:pt idx="155">
                  <c:v>235.3</c:v>
                </c:pt>
                <c:pt idx="156">
                  <c:v>235.15</c:v>
                </c:pt>
                <c:pt idx="157">
                  <c:v>232.1</c:v>
                </c:pt>
                <c:pt idx="158">
                  <c:v>228.7</c:v>
                </c:pt>
                <c:pt idx="159">
                  <c:v>227.6</c:v>
                </c:pt>
                <c:pt idx="160">
                  <c:v>231.95</c:v>
                </c:pt>
                <c:pt idx="161">
                  <c:v>230.35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942792"/>
        <c:axId val="520971704"/>
      </c:lineChart>
      <c:catAx>
        <c:axId val="520942792"/>
        <c:scaling>
          <c:orientation val="minMax"/>
        </c:scaling>
        <c:delete val="0"/>
        <c:axPos val="b"/>
        <c:majorTickMark val="out"/>
        <c:minorTickMark val="none"/>
        <c:tickLblPos val="nextTo"/>
        <c:crossAx val="520971704"/>
        <c:crosses val="autoZero"/>
        <c:auto val="1"/>
        <c:lblAlgn val="ctr"/>
        <c:lblOffset val="100"/>
        <c:tickLblSkip val="10"/>
        <c:noMultiLvlLbl val="0"/>
      </c:catAx>
      <c:valAx>
        <c:axId val="520971704"/>
        <c:scaling>
          <c:orientation val="minMax"/>
          <c:min val="244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20942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 Graficas Commodities.xlsx]Petróleo!Tabla dinámica5</c:name>
    <c:fmtId val="-1"/>
  </c:pivotSource>
  <c:chart>
    <c:autoTitleDeleted val="1"/>
    <c:pivotFmts>
      <c:pivotFmt>
        <c:idx val="0"/>
        <c:marker>
          <c:symbol val="none"/>
        </c:marker>
      </c:pivotFmt>
    </c:pivotFmts>
    <c:plotArea>
      <c:layout/>
      <c:lineChart>
        <c:grouping val="stacked"/>
        <c:varyColors val="0"/>
        <c:ser>
          <c:idx val="0"/>
          <c:order val="0"/>
          <c:tx>
            <c:strRef>
              <c:f>Petróleo!$B$3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Petróleo!$A$4:$A$166</c:f>
              <c:strCache>
                <c:ptCount val="162"/>
                <c:pt idx="0">
                  <c:v>31/12/2014</c:v>
                </c:pt>
                <c:pt idx="1">
                  <c:v>02/01/2015</c:v>
                </c:pt>
                <c:pt idx="2">
                  <c:v>05/01/2015</c:v>
                </c:pt>
                <c:pt idx="3">
                  <c:v>06/01/2015</c:v>
                </c:pt>
                <c:pt idx="4">
                  <c:v>07/01/2015</c:v>
                </c:pt>
                <c:pt idx="5">
                  <c:v>08/01/2015</c:v>
                </c:pt>
                <c:pt idx="6">
                  <c:v>09/01/2015</c:v>
                </c:pt>
                <c:pt idx="7">
                  <c:v>12/01/2015</c:v>
                </c:pt>
                <c:pt idx="8">
                  <c:v>13/01/2015</c:v>
                </c:pt>
                <c:pt idx="9">
                  <c:v>14/01/2015</c:v>
                </c:pt>
                <c:pt idx="10">
                  <c:v>15/01/2015</c:v>
                </c:pt>
                <c:pt idx="11">
                  <c:v>16/01/2015</c:v>
                </c:pt>
                <c:pt idx="12">
                  <c:v>20/01/2015</c:v>
                </c:pt>
                <c:pt idx="13">
                  <c:v>21/01/2015</c:v>
                </c:pt>
                <c:pt idx="14">
                  <c:v>22/01/2015</c:v>
                </c:pt>
                <c:pt idx="15">
                  <c:v>23/01/2015</c:v>
                </c:pt>
                <c:pt idx="16">
                  <c:v>26/01/2015</c:v>
                </c:pt>
                <c:pt idx="17">
                  <c:v>27/01/2015</c:v>
                </c:pt>
                <c:pt idx="18">
                  <c:v>28/01/2015</c:v>
                </c:pt>
                <c:pt idx="19">
                  <c:v>29/01/2015</c:v>
                </c:pt>
                <c:pt idx="20">
                  <c:v>30/01/2015</c:v>
                </c:pt>
                <c:pt idx="21">
                  <c:v>02/02/2015</c:v>
                </c:pt>
                <c:pt idx="22">
                  <c:v>03/02/2015</c:v>
                </c:pt>
                <c:pt idx="23">
                  <c:v>04/02/2015</c:v>
                </c:pt>
                <c:pt idx="24">
                  <c:v>05/02/2015</c:v>
                </c:pt>
                <c:pt idx="25">
                  <c:v>06/02/2015</c:v>
                </c:pt>
                <c:pt idx="26">
                  <c:v>09/02/2015</c:v>
                </c:pt>
                <c:pt idx="27">
                  <c:v>10/02/2015</c:v>
                </c:pt>
                <c:pt idx="28">
                  <c:v>11/02/2015</c:v>
                </c:pt>
                <c:pt idx="29">
                  <c:v>12/02/2015</c:v>
                </c:pt>
                <c:pt idx="30">
                  <c:v>13/02/2015</c:v>
                </c:pt>
                <c:pt idx="31">
                  <c:v>17/02/2015</c:v>
                </c:pt>
                <c:pt idx="32">
                  <c:v>18/02/2015</c:v>
                </c:pt>
                <c:pt idx="33">
                  <c:v>19/02/2015</c:v>
                </c:pt>
                <c:pt idx="34">
                  <c:v>20/02/2015</c:v>
                </c:pt>
                <c:pt idx="35">
                  <c:v>23/02/2015</c:v>
                </c:pt>
                <c:pt idx="36">
                  <c:v>24/02/2015</c:v>
                </c:pt>
                <c:pt idx="37">
                  <c:v>25/02/2015</c:v>
                </c:pt>
                <c:pt idx="38">
                  <c:v>26/02/2015</c:v>
                </c:pt>
                <c:pt idx="39">
                  <c:v>27/02/2015</c:v>
                </c:pt>
                <c:pt idx="40">
                  <c:v>02/03/2015</c:v>
                </c:pt>
                <c:pt idx="41">
                  <c:v>03/03/2015</c:v>
                </c:pt>
                <c:pt idx="42">
                  <c:v>04/03/2015</c:v>
                </c:pt>
                <c:pt idx="43">
                  <c:v>05/03/2015</c:v>
                </c:pt>
                <c:pt idx="44">
                  <c:v>06/03/2015</c:v>
                </c:pt>
                <c:pt idx="45">
                  <c:v>09/03/2015</c:v>
                </c:pt>
                <c:pt idx="46">
                  <c:v>10/03/2015</c:v>
                </c:pt>
                <c:pt idx="47">
                  <c:v>11/03/2015</c:v>
                </c:pt>
                <c:pt idx="48">
                  <c:v>12/03/2015</c:v>
                </c:pt>
                <c:pt idx="49">
                  <c:v>13/03/2015</c:v>
                </c:pt>
                <c:pt idx="50">
                  <c:v>16/03/2015</c:v>
                </c:pt>
                <c:pt idx="51">
                  <c:v>17/03/2015</c:v>
                </c:pt>
                <c:pt idx="52">
                  <c:v>18/03/2015</c:v>
                </c:pt>
                <c:pt idx="53">
                  <c:v>19/03/2015</c:v>
                </c:pt>
                <c:pt idx="54">
                  <c:v>20/03/2015</c:v>
                </c:pt>
                <c:pt idx="55">
                  <c:v>23/03/2015</c:v>
                </c:pt>
                <c:pt idx="56">
                  <c:v>24/03/2015</c:v>
                </c:pt>
                <c:pt idx="57">
                  <c:v>25/03/2015</c:v>
                </c:pt>
                <c:pt idx="58">
                  <c:v>26/03/2015</c:v>
                </c:pt>
                <c:pt idx="59">
                  <c:v>27/03/2015</c:v>
                </c:pt>
                <c:pt idx="60">
                  <c:v>30/03/2015</c:v>
                </c:pt>
                <c:pt idx="61">
                  <c:v>31/03/2015</c:v>
                </c:pt>
                <c:pt idx="62">
                  <c:v>01/04/2015</c:v>
                </c:pt>
                <c:pt idx="63">
                  <c:v>02/04/2015</c:v>
                </c:pt>
                <c:pt idx="64">
                  <c:v>06/04/2015</c:v>
                </c:pt>
                <c:pt idx="65">
                  <c:v>07/04/2015</c:v>
                </c:pt>
                <c:pt idx="66">
                  <c:v>08/04/2015</c:v>
                </c:pt>
                <c:pt idx="67">
                  <c:v>09/04/2015</c:v>
                </c:pt>
                <c:pt idx="68">
                  <c:v>10/04/2015</c:v>
                </c:pt>
                <c:pt idx="69">
                  <c:v>13/04/2015</c:v>
                </c:pt>
                <c:pt idx="70">
                  <c:v>14/04/2015</c:v>
                </c:pt>
                <c:pt idx="71">
                  <c:v>15/04/2015</c:v>
                </c:pt>
                <c:pt idx="72">
                  <c:v>16/04/2015</c:v>
                </c:pt>
                <c:pt idx="73">
                  <c:v>17/04/2015</c:v>
                </c:pt>
                <c:pt idx="74">
                  <c:v>20/04/2015</c:v>
                </c:pt>
                <c:pt idx="75">
                  <c:v>21/04/2015</c:v>
                </c:pt>
                <c:pt idx="76">
                  <c:v>22/04/2015</c:v>
                </c:pt>
                <c:pt idx="77">
                  <c:v>23/04/2015</c:v>
                </c:pt>
                <c:pt idx="78">
                  <c:v>24/04/2015</c:v>
                </c:pt>
                <c:pt idx="79">
                  <c:v>27/04/2015</c:v>
                </c:pt>
                <c:pt idx="80">
                  <c:v>28/04/2015</c:v>
                </c:pt>
                <c:pt idx="81">
                  <c:v>29/04/2015</c:v>
                </c:pt>
                <c:pt idx="82">
                  <c:v>30/04/2015</c:v>
                </c:pt>
                <c:pt idx="83">
                  <c:v>01/05/2015</c:v>
                </c:pt>
                <c:pt idx="84">
                  <c:v>04/05/2015</c:v>
                </c:pt>
                <c:pt idx="85">
                  <c:v>05/05/2015</c:v>
                </c:pt>
                <c:pt idx="86">
                  <c:v>06/05/2015</c:v>
                </c:pt>
                <c:pt idx="87">
                  <c:v>07/05/2015</c:v>
                </c:pt>
                <c:pt idx="88">
                  <c:v>08/05/2015</c:v>
                </c:pt>
                <c:pt idx="89">
                  <c:v>11/05/2015</c:v>
                </c:pt>
                <c:pt idx="90">
                  <c:v>12/05/2015</c:v>
                </c:pt>
                <c:pt idx="91">
                  <c:v>13/05/2015</c:v>
                </c:pt>
                <c:pt idx="92">
                  <c:v>14/05/2015</c:v>
                </c:pt>
                <c:pt idx="93">
                  <c:v>15/05/2015</c:v>
                </c:pt>
                <c:pt idx="94">
                  <c:v>18/05/2015</c:v>
                </c:pt>
                <c:pt idx="95">
                  <c:v>19/05/2015</c:v>
                </c:pt>
                <c:pt idx="96">
                  <c:v>20/05/2015</c:v>
                </c:pt>
                <c:pt idx="97">
                  <c:v>21/05/2015</c:v>
                </c:pt>
                <c:pt idx="98">
                  <c:v>22/05/2015</c:v>
                </c:pt>
                <c:pt idx="99">
                  <c:v>26/05/2015</c:v>
                </c:pt>
                <c:pt idx="100">
                  <c:v>27/05/2015</c:v>
                </c:pt>
                <c:pt idx="101">
                  <c:v>28/05/2015</c:v>
                </c:pt>
                <c:pt idx="102">
                  <c:v>29/05/2015</c:v>
                </c:pt>
                <c:pt idx="103">
                  <c:v>01/06/2015</c:v>
                </c:pt>
                <c:pt idx="104">
                  <c:v>02/06/2015</c:v>
                </c:pt>
                <c:pt idx="105">
                  <c:v>03/06/2015</c:v>
                </c:pt>
                <c:pt idx="106">
                  <c:v>04/06/2015</c:v>
                </c:pt>
                <c:pt idx="107">
                  <c:v>05/06/2015</c:v>
                </c:pt>
                <c:pt idx="108">
                  <c:v>08/06/2015</c:v>
                </c:pt>
                <c:pt idx="109">
                  <c:v>09/06/2015</c:v>
                </c:pt>
                <c:pt idx="110">
                  <c:v>10/06/2015</c:v>
                </c:pt>
                <c:pt idx="111">
                  <c:v>11/06/2015</c:v>
                </c:pt>
                <c:pt idx="112">
                  <c:v>12/06/2015</c:v>
                </c:pt>
                <c:pt idx="113">
                  <c:v>15/06/2015</c:v>
                </c:pt>
                <c:pt idx="114">
                  <c:v>16/06/2015</c:v>
                </c:pt>
                <c:pt idx="115">
                  <c:v>17/06/2015</c:v>
                </c:pt>
                <c:pt idx="116">
                  <c:v>18/06/2015</c:v>
                </c:pt>
                <c:pt idx="117">
                  <c:v>19/06/2015</c:v>
                </c:pt>
                <c:pt idx="118">
                  <c:v>22/06/2015</c:v>
                </c:pt>
                <c:pt idx="119">
                  <c:v>23/06/2015</c:v>
                </c:pt>
                <c:pt idx="120">
                  <c:v>24/06/2015</c:v>
                </c:pt>
                <c:pt idx="121">
                  <c:v>25/06/2015</c:v>
                </c:pt>
                <c:pt idx="122">
                  <c:v>26/06/2015</c:v>
                </c:pt>
                <c:pt idx="123">
                  <c:v>29/06/2015</c:v>
                </c:pt>
                <c:pt idx="124">
                  <c:v>30/06/2015</c:v>
                </c:pt>
                <c:pt idx="125">
                  <c:v>01/07/2015</c:v>
                </c:pt>
                <c:pt idx="126">
                  <c:v>02/07/2015</c:v>
                </c:pt>
                <c:pt idx="127">
                  <c:v>06/07/2015</c:v>
                </c:pt>
                <c:pt idx="128">
                  <c:v>07/07/2015</c:v>
                </c:pt>
                <c:pt idx="129">
                  <c:v>08/07/2015</c:v>
                </c:pt>
                <c:pt idx="130">
                  <c:v>09/07/2015</c:v>
                </c:pt>
                <c:pt idx="131">
                  <c:v>10/07/2015</c:v>
                </c:pt>
                <c:pt idx="132">
                  <c:v>13/07/2015</c:v>
                </c:pt>
                <c:pt idx="133">
                  <c:v>14/07/2015</c:v>
                </c:pt>
                <c:pt idx="134">
                  <c:v>15/07/2015</c:v>
                </c:pt>
                <c:pt idx="135">
                  <c:v>16/07/2015</c:v>
                </c:pt>
                <c:pt idx="136">
                  <c:v>17/07/2015</c:v>
                </c:pt>
                <c:pt idx="137">
                  <c:v>20/07/2015</c:v>
                </c:pt>
                <c:pt idx="138">
                  <c:v>21/07/2015</c:v>
                </c:pt>
                <c:pt idx="139">
                  <c:v>22/07/2015</c:v>
                </c:pt>
                <c:pt idx="140">
                  <c:v>23/07/2015</c:v>
                </c:pt>
                <c:pt idx="141">
                  <c:v>24/07/2015</c:v>
                </c:pt>
                <c:pt idx="142">
                  <c:v>27/07/2015</c:v>
                </c:pt>
                <c:pt idx="143">
                  <c:v>28/07/2015</c:v>
                </c:pt>
                <c:pt idx="144">
                  <c:v>29/07/2015</c:v>
                </c:pt>
                <c:pt idx="145">
                  <c:v>30/07/2015</c:v>
                </c:pt>
                <c:pt idx="146">
                  <c:v>31/07/2015</c:v>
                </c:pt>
                <c:pt idx="147">
                  <c:v>03/08/2015</c:v>
                </c:pt>
                <c:pt idx="148">
                  <c:v>04/08/2015</c:v>
                </c:pt>
                <c:pt idx="149">
                  <c:v>05/08/2015</c:v>
                </c:pt>
                <c:pt idx="150">
                  <c:v>06/08/2015</c:v>
                </c:pt>
                <c:pt idx="151">
                  <c:v>07/08/2015</c:v>
                </c:pt>
                <c:pt idx="152">
                  <c:v>10/08/2015</c:v>
                </c:pt>
                <c:pt idx="153">
                  <c:v>11/08/2015</c:v>
                </c:pt>
                <c:pt idx="154">
                  <c:v>12/08/2015</c:v>
                </c:pt>
                <c:pt idx="155">
                  <c:v>13/08/2015</c:v>
                </c:pt>
                <c:pt idx="156">
                  <c:v>14/08/2015</c:v>
                </c:pt>
                <c:pt idx="157">
                  <c:v>17/08/2015</c:v>
                </c:pt>
                <c:pt idx="158">
                  <c:v>18/08/2015</c:v>
                </c:pt>
                <c:pt idx="159">
                  <c:v>19/08/2015</c:v>
                </c:pt>
                <c:pt idx="160">
                  <c:v>20/08/2015</c:v>
                </c:pt>
                <c:pt idx="161">
                  <c:v>21/08/2015</c:v>
                </c:pt>
              </c:strCache>
            </c:strRef>
          </c:cat>
          <c:val>
            <c:numRef>
              <c:f>Petróleo!$B$4:$B$166</c:f>
              <c:numCache>
                <c:formatCode>General</c:formatCode>
                <c:ptCount val="162"/>
                <c:pt idx="0">
                  <c:v>53.27</c:v>
                </c:pt>
                <c:pt idx="1">
                  <c:v>52.69</c:v>
                </c:pt>
                <c:pt idx="2">
                  <c:v>50.04</c:v>
                </c:pt>
                <c:pt idx="3">
                  <c:v>47.93</c:v>
                </c:pt>
                <c:pt idx="4">
                  <c:v>48.65</c:v>
                </c:pt>
                <c:pt idx="5">
                  <c:v>48.79</c:v>
                </c:pt>
                <c:pt idx="6">
                  <c:v>48.36</c:v>
                </c:pt>
                <c:pt idx="7">
                  <c:v>46.07</c:v>
                </c:pt>
                <c:pt idx="8">
                  <c:v>45.89</c:v>
                </c:pt>
                <c:pt idx="9">
                  <c:v>48.48</c:v>
                </c:pt>
                <c:pt idx="10">
                  <c:v>46.25</c:v>
                </c:pt>
                <c:pt idx="11">
                  <c:v>48.69</c:v>
                </c:pt>
                <c:pt idx="12">
                  <c:v>46.39</c:v>
                </c:pt>
                <c:pt idx="13">
                  <c:v>47.78</c:v>
                </c:pt>
                <c:pt idx="14">
                  <c:v>46.31</c:v>
                </c:pt>
                <c:pt idx="15">
                  <c:v>45.59</c:v>
                </c:pt>
                <c:pt idx="16">
                  <c:v>45.15</c:v>
                </c:pt>
                <c:pt idx="17">
                  <c:v>46.23</c:v>
                </c:pt>
                <c:pt idx="18">
                  <c:v>44.45</c:v>
                </c:pt>
                <c:pt idx="19">
                  <c:v>44.53</c:v>
                </c:pt>
                <c:pt idx="20">
                  <c:v>48.24</c:v>
                </c:pt>
                <c:pt idx="21">
                  <c:v>49.57</c:v>
                </c:pt>
                <c:pt idx="22">
                  <c:v>53.05</c:v>
                </c:pt>
                <c:pt idx="23">
                  <c:v>48.45</c:v>
                </c:pt>
                <c:pt idx="24">
                  <c:v>50.48</c:v>
                </c:pt>
                <c:pt idx="25">
                  <c:v>51.69</c:v>
                </c:pt>
                <c:pt idx="26">
                  <c:v>52.86</c:v>
                </c:pt>
                <c:pt idx="27">
                  <c:v>50.02</c:v>
                </c:pt>
                <c:pt idx="28">
                  <c:v>48.84</c:v>
                </c:pt>
                <c:pt idx="29">
                  <c:v>51.21</c:v>
                </c:pt>
                <c:pt idx="30">
                  <c:v>52.78</c:v>
                </c:pt>
                <c:pt idx="31">
                  <c:v>53.53</c:v>
                </c:pt>
                <c:pt idx="32">
                  <c:v>52.14</c:v>
                </c:pt>
                <c:pt idx="33">
                  <c:v>51.16</c:v>
                </c:pt>
                <c:pt idx="34">
                  <c:v>50.34</c:v>
                </c:pt>
                <c:pt idx="35">
                  <c:v>49.45</c:v>
                </c:pt>
                <c:pt idx="36">
                  <c:v>49.28</c:v>
                </c:pt>
                <c:pt idx="37">
                  <c:v>50.99</c:v>
                </c:pt>
                <c:pt idx="38">
                  <c:v>48.17</c:v>
                </c:pt>
                <c:pt idx="39">
                  <c:v>49.76</c:v>
                </c:pt>
                <c:pt idx="40">
                  <c:v>49.59</c:v>
                </c:pt>
                <c:pt idx="41">
                  <c:v>50.52</c:v>
                </c:pt>
                <c:pt idx="42">
                  <c:v>51.53</c:v>
                </c:pt>
                <c:pt idx="43">
                  <c:v>50.76</c:v>
                </c:pt>
                <c:pt idx="44">
                  <c:v>49.61</c:v>
                </c:pt>
                <c:pt idx="45">
                  <c:v>50.0</c:v>
                </c:pt>
                <c:pt idx="46">
                  <c:v>48.29</c:v>
                </c:pt>
                <c:pt idx="47">
                  <c:v>48.17</c:v>
                </c:pt>
                <c:pt idx="48">
                  <c:v>47.05</c:v>
                </c:pt>
                <c:pt idx="49">
                  <c:v>44.84</c:v>
                </c:pt>
                <c:pt idx="50">
                  <c:v>43.88</c:v>
                </c:pt>
                <c:pt idx="51">
                  <c:v>43.46</c:v>
                </c:pt>
                <c:pt idx="52">
                  <c:v>44.66</c:v>
                </c:pt>
                <c:pt idx="53">
                  <c:v>43.96</c:v>
                </c:pt>
                <c:pt idx="54">
                  <c:v>45.72</c:v>
                </c:pt>
                <c:pt idx="55">
                  <c:v>47.45</c:v>
                </c:pt>
                <c:pt idx="56">
                  <c:v>47.51</c:v>
                </c:pt>
                <c:pt idx="57">
                  <c:v>49.21</c:v>
                </c:pt>
                <c:pt idx="58">
                  <c:v>51.43</c:v>
                </c:pt>
                <c:pt idx="59">
                  <c:v>48.87</c:v>
                </c:pt>
                <c:pt idx="60">
                  <c:v>48.68</c:v>
                </c:pt>
                <c:pt idx="61">
                  <c:v>47.6</c:v>
                </c:pt>
                <c:pt idx="62">
                  <c:v>50.09</c:v>
                </c:pt>
                <c:pt idx="63">
                  <c:v>49.14</c:v>
                </c:pt>
                <c:pt idx="64">
                  <c:v>52.14</c:v>
                </c:pt>
                <c:pt idx="65">
                  <c:v>53.98</c:v>
                </c:pt>
                <c:pt idx="66">
                  <c:v>50.42</c:v>
                </c:pt>
                <c:pt idx="67">
                  <c:v>50.79</c:v>
                </c:pt>
                <c:pt idx="68">
                  <c:v>51.64</c:v>
                </c:pt>
                <c:pt idx="69">
                  <c:v>51.91</c:v>
                </c:pt>
                <c:pt idx="70">
                  <c:v>53.29</c:v>
                </c:pt>
                <c:pt idx="71">
                  <c:v>56.39</c:v>
                </c:pt>
                <c:pt idx="72">
                  <c:v>56.71</c:v>
                </c:pt>
                <c:pt idx="73">
                  <c:v>55.74</c:v>
                </c:pt>
                <c:pt idx="74">
                  <c:v>56.38</c:v>
                </c:pt>
                <c:pt idx="75">
                  <c:v>55.26</c:v>
                </c:pt>
                <c:pt idx="76">
                  <c:v>56.16</c:v>
                </c:pt>
                <c:pt idx="77">
                  <c:v>57.74</c:v>
                </c:pt>
                <c:pt idx="78">
                  <c:v>57.15</c:v>
                </c:pt>
                <c:pt idx="79">
                  <c:v>56.99</c:v>
                </c:pt>
                <c:pt idx="80">
                  <c:v>57.06</c:v>
                </c:pt>
                <c:pt idx="81">
                  <c:v>58.58</c:v>
                </c:pt>
                <c:pt idx="82">
                  <c:v>59.63</c:v>
                </c:pt>
                <c:pt idx="83">
                  <c:v>59.15</c:v>
                </c:pt>
                <c:pt idx="84">
                  <c:v>58.93</c:v>
                </c:pt>
                <c:pt idx="85">
                  <c:v>60.4</c:v>
                </c:pt>
                <c:pt idx="86">
                  <c:v>60.93</c:v>
                </c:pt>
                <c:pt idx="87">
                  <c:v>58.94</c:v>
                </c:pt>
                <c:pt idx="88">
                  <c:v>59.39</c:v>
                </c:pt>
                <c:pt idx="89">
                  <c:v>59.25</c:v>
                </c:pt>
                <c:pt idx="90">
                  <c:v>60.75</c:v>
                </c:pt>
                <c:pt idx="91">
                  <c:v>60.5</c:v>
                </c:pt>
                <c:pt idx="92">
                  <c:v>59.88</c:v>
                </c:pt>
                <c:pt idx="93">
                  <c:v>59.69</c:v>
                </c:pt>
                <c:pt idx="94">
                  <c:v>59.43</c:v>
                </c:pt>
                <c:pt idx="95">
                  <c:v>57.26</c:v>
                </c:pt>
                <c:pt idx="96">
                  <c:v>58.98</c:v>
                </c:pt>
                <c:pt idx="97">
                  <c:v>60.72</c:v>
                </c:pt>
                <c:pt idx="98">
                  <c:v>59.72</c:v>
                </c:pt>
                <c:pt idx="99">
                  <c:v>58.03</c:v>
                </c:pt>
                <c:pt idx="100">
                  <c:v>57.51</c:v>
                </c:pt>
                <c:pt idx="101">
                  <c:v>57.68</c:v>
                </c:pt>
                <c:pt idx="102">
                  <c:v>60.3</c:v>
                </c:pt>
                <c:pt idx="103">
                  <c:v>60.2</c:v>
                </c:pt>
                <c:pt idx="104">
                  <c:v>61.26</c:v>
                </c:pt>
                <c:pt idx="105">
                  <c:v>59.64</c:v>
                </c:pt>
                <c:pt idx="106">
                  <c:v>58.0</c:v>
                </c:pt>
                <c:pt idx="107">
                  <c:v>59.13</c:v>
                </c:pt>
                <c:pt idx="108">
                  <c:v>58.14</c:v>
                </c:pt>
                <c:pt idx="109">
                  <c:v>60.14</c:v>
                </c:pt>
                <c:pt idx="110">
                  <c:v>61.43</c:v>
                </c:pt>
                <c:pt idx="111">
                  <c:v>60.77</c:v>
                </c:pt>
                <c:pt idx="112">
                  <c:v>59.96</c:v>
                </c:pt>
                <c:pt idx="113">
                  <c:v>59.52</c:v>
                </c:pt>
                <c:pt idx="114">
                  <c:v>59.97</c:v>
                </c:pt>
                <c:pt idx="115">
                  <c:v>59.92</c:v>
                </c:pt>
                <c:pt idx="116">
                  <c:v>60.45</c:v>
                </c:pt>
                <c:pt idx="117">
                  <c:v>59.61</c:v>
                </c:pt>
                <c:pt idx="118">
                  <c:v>59.68</c:v>
                </c:pt>
                <c:pt idx="119">
                  <c:v>61.01</c:v>
                </c:pt>
                <c:pt idx="120">
                  <c:v>60.27</c:v>
                </c:pt>
                <c:pt idx="121">
                  <c:v>59.7</c:v>
                </c:pt>
                <c:pt idx="122">
                  <c:v>59.63</c:v>
                </c:pt>
                <c:pt idx="123">
                  <c:v>58.33</c:v>
                </c:pt>
                <c:pt idx="124">
                  <c:v>59.47</c:v>
                </c:pt>
                <c:pt idx="125">
                  <c:v>56.96</c:v>
                </c:pt>
                <c:pt idx="126">
                  <c:v>56.93</c:v>
                </c:pt>
                <c:pt idx="127">
                  <c:v>52.53</c:v>
                </c:pt>
                <c:pt idx="128">
                  <c:v>52.33</c:v>
                </c:pt>
                <c:pt idx="129">
                  <c:v>51.65</c:v>
                </c:pt>
                <c:pt idx="130">
                  <c:v>52.78</c:v>
                </c:pt>
                <c:pt idx="131">
                  <c:v>52.74</c:v>
                </c:pt>
                <c:pt idx="132">
                  <c:v>52.2</c:v>
                </c:pt>
                <c:pt idx="133">
                  <c:v>53.04</c:v>
                </c:pt>
                <c:pt idx="134">
                  <c:v>51.41</c:v>
                </c:pt>
                <c:pt idx="135">
                  <c:v>50.91</c:v>
                </c:pt>
                <c:pt idx="136">
                  <c:v>50.89</c:v>
                </c:pt>
                <c:pt idx="137">
                  <c:v>50.15</c:v>
                </c:pt>
                <c:pt idx="138">
                  <c:v>50.36</c:v>
                </c:pt>
                <c:pt idx="139">
                  <c:v>49.19</c:v>
                </c:pt>
                <c:pt idx="140">
                  <c:v>48.45</c:v>
                </c:pt>
                <c:pt idx="141">
                  <c:v>48.14</c:v>
                </c:pt>
                <c:pt idx="142">
                  <c:v>47.39</c:v>
                </c:pt>
                <c:pt idx="143">
                  <c:v>47.98</c:v>
                </c:pt>
                <c:pt idx="144">
                  <c:v>48.79</c:v>
                </c:pt>
                <c:pt idx="145">
                  <c:v>48.52</c:v>
                </c:pt>
                <c:pt idx="146">
                  <c:v>47.12</c:v>
                </c:pt>
                <c:pt idx="147">
                  <c:v>45.17</c:v>
                </c:pt>
                <c:pt idx="148">
                  <c:v>45.74</c:v>
                </c:pt>
                <c:pt idx="149">
                  <c:v>45.15</c:v>
                </c:pt>
                <c:pt idx="150">
                  <c:v>44.66</c:v>
                </c:pt>
                <c:pt idx="151">
                  <c:v>43.87</c:v>
                </c:pt>
                <c:pt idx="152">
                  <c:v>44.96</c:v>
                </c:pt>
                <c:pt idx="153">
                  <c:v>43.08</c:v>
                </c:pt>
                <c:pt idx="154">
                  <c:v>43.3</c:v>
                </c:pt>
                <c:pt idx="155">
                  <c:v>42.23</c:v>
                </c:pt>
                <c:pt idx="156">
                  <c:v>42.5</c:v>
                </c:pt>
                <c:pt idx="157">
                  <c:v>41.87</c:v>
                </c:pt>
                <c:pt idx="158">
                  <c:v>42.62</c:v>
                </c:pt>
                <c:pt idx="159">
                  <c:v>40.8</c:v>
                </c:pt>
                <c:pt idx="160">
                  <c:v>41.14</c:v>
                </c:pt>
                <c:pt idx="161">
                  <c:v>40.45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994456"/>
        <c:axId val="521004696"/>
      </c:lineChart>
      <c:catAx>
        <c:axId val="520994456"/>
        <c:scaling>
          <c:orientation val="minMax"/>
        </c:scaling>
        <c:delete val="0"/>
        <c:axPos val="b"/>
        <c:majorTickMark val="out"/>
        <c:minorTickMark val="none"/>
        <c:tickLblPos val="nextTo"/>
        <c:crossAx val="521004696"/>
        <c:crosses val="autoZero"/>
        <c:auto val="1"/>
        <c:lblAlgn val="ctr"/>
        <c:lblOffset val="100"/>
        <c:tickLblSkip val="10"/>
        <c:noMultiLvlLbl val="0"/>
      </c:catAx>
      <c:valAx>
        <c:axId val="521004696"/>
        <c:scaling>
          <c:orientation val="minMax"/>
          <c:min val="42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20994456"/>
        <c:crosses val="autoZero"/>
        <c:crossBetween val="between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7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96026322281264"/>
          <c:y val="0.0242772290746894"/>
          <c:w val="0.891608206044524"/>
          <c:h val="0.829032114586135"/>
        </c:manualLayout>
      </c:layout>
      <c:lineChart>
        <c:grouping val="standard"/>
        <c:varyColors val="0"/>
        <c:ser>
          <c:idx val="0"/>
          <c:order val="0"/>
          <c:tx>
            <c:strRef>
              <c:f>Anual!$P$937</c:f>
              <c:strCache>
                <c:ptCount val="1"/>
                <c:pt idx="0">
                  <c:v>IPC</c:v>
                </c:pt>
              </c:strCache>
            </c:strRef>
          </c:tx>
          <c:marker>
            <c:symbol val="none"/>
          </c:marker>
          <c:cat>
            <c:numRef>
              <c:f>Anual!$A$777:$A$944</c:f>
              <c:numCache>
                <c:formatCode>m/d/yy</c:formatCode>
                <c:ptCount val="168"/>
                <c:pt idx="0">
                  <c:v>42004.0</c:v>
                </c:pt>
                <c:pt idx="1">
                  <c:v>42005.0</c:v>
                </c:pt>
                <c:pt idx="2">
                  <c:v>42006.0</c:v>
                </c:pt>
                <c:pt idx="3">
                  <c:v>42009.0</c:v>
                </c:pt>
                <c:pt idx="4">
                  <c:v>42010.0</c:v>
                </c:pt>
                <c:pt idx="5">
                  <c:v>42011.0</c:v>
                </c:pt>
                <c:pt idx="6">
                  <c:v>42012.0</c:v>
                </c:pt>
                <c:pt idx="7">
                  <c:v>42013.0</c:v>
                </c:pt>
                <c:pt idx="8">
                  <c:v>42016.0</c:v>
                </c:pt>
                <c:pt idx="9">
                  <c:v>42017.0</c:v>
                </c:pt>
                <c:pt idx="10">
                  <c:v>42018.0</c:v>
                </c:pt>
                <c:pt idx="11">
                  <c:v>42019.0</c:v>
                </c:pt>
                <c:pt idx="12">
                  <c:v>42020.0</c:v>
                </c:pt>
                <c:pt idx="13">
                  <c:v>42023.0</c:v>
                </c:pt>
                <c:pt idx="14">
                  <c:v>42024.0</c:v>
                </c:pt>
                <c:pt idx="15">
                  <c:v>42025.0</c:v>
                </c:pt>
                <c:pt idx="16">
                  <c:v>42026.0</c:v>
                </c:pt>
                <c:pt idx="17">
                  <c:v>42027.0</c:v>
                </c:pt>
                <c:pt idx="18">
                  <c:v>42030.0</c:v>
                </c:pt>
                <c:pt idx="19">
                  <c:v>42031.0</c:v>
                </c:pt>
                <c:pt idx="20">
                  <c:v>42032.0</c:v>
                </c:pt>
                <c:pt idx="21">
                  <c:v>42033.0</c:v>
                </c:pt>
                <c:pt idx="22">
                  <c:v>42034.0</c:v>
                </c:pt>
                <c:pt idx="23">
                  <c:v>42037.0</c:v>
                </c:pt>
                <c:pt idx="24">
                  <c:v>42038.0</c:v>
                </c:pt>
                <c:pt idx="25">
                  <c:v>42039.0</c:v>
                </c:pt>
                <c:pt idx="26">
                  <c:v>42040.0</c:v>
                </c:pt>
                <c:pt idx="27">
                  <c:v>42041.0</c:v>
                </c:pt>
                <c:pt idx="28">
                  <c:v>42044.0</c:v>
                </c:pt>
                <c:pt idx="29">
                  <c:v>42045.0</c:v>
                </c:pt>
                <c:pt idx="30">
                  <c:v>42046.0</c:v>
                </c:pt>
                <c:pt idx="31">
                  <c:v>42047.0</c:v>
                </c:pt>
                <c:pt idx="32">
                  <c:v>42048.0</c:v>
                </c:pt>
                <c:pt idx="33">
                  <c:v>42051.0</c:v>
                </c:pt>
                <c:pt idx="34">
                  <c:v>42052.0</c:v>
                </c:pt>
                <c:pt idx="35">
                  <c:v>42053.0</c:v>
                </c:pt>
                <c:pt idx="36">
                  <c:v>42054.0</c:v>
                </c:pt>
                <c:pt idx="37">
                  <c:v>42055.0</c:v>
                </c:pt>
                <c:pt idx="38">
                  <c:v>42058.0</c:v>
                </c:pt>
                <c:pt idx="39">
                  <c:v>42059.0</c:v>
                </c:pt>
                <c:pt idx="40">
                  <c:v>42060.0</c:v>
                </c:pt>
                <c:pt idx="41">
                  <c:v>42061.0</c:v>
                </c:pt>
                <c:pt idx="42">
                  <c:v>42062.0</c:v>
                </c:pt>
                <c:pt idx="43">
                  <c:v>42065.0</c:v>
                </c:pt>
                <c:pt idx="44">
                  <c:v>42066.0</c:v>
                </c:pt>
                <c:pt idx="45">
                  <c:v>42067.0</c:v>
                </c:pt>
                <c:pt idx="46">
                  <c:v>42068.0</c:v>
                </c:pt>
                <c:pt idx="47">
                  <c:v>42069.0</c:v>
                </c:pt>
                <c:pt idx="48">
                  <c:v>42072.0</c:v>
                </c:pt>
                <c:pt idx="49">
                  <c:v>42073.0</c:v>
                </c:pt>
                <c:pt idx="50">
                  <c:v>42074.0</c:v>
                </c:pt>
                <c:pt idx="51">
                  <c:v>42075.0</c:v>
                </c:pt>
                <c:pt idx="52">
                  <c:v>42076.0</c:v>
                </c:pt>
                <c:pt idx="53">
                  <c:v>42079.0</c:v>
                </c:pt>
                <c:pt idx="54">
                  <c:v>42080.0</c:v>
                </c:pt>
                <c:pt idx="55">
                  <c:v>42081.0</c:v>
                </c:pt>
                <c:pt idx="56">
                  <c:v>42082.0</c:v>
                </c:pt>
                <c:pt idx="57">
                  <c:v>42083.0</c:v>
                </c:pt>
                <c:pt idx="58">
                  <c:v>42086.0</c:v>
                </c:pt>
                <c:pt idx="59">
                  <c:v>42087.0</c:v>
                </c:pt>
                <c:pt idx="60">
                  <c:v>42088.0</c:v>
                </c:pt>
                <c:pt idx="61">
                  <c:v>42089.0</c:v>
                </c:pt>
                <c:pt idx="62">
                  <c:v>42090.0</c:v>
                </c:pt>
                <c:pt idx="63">
                  <c:v>42093.0</c:v>
                </c:pt>
                <c:pt idx="64">
                  <c:v>42094.0</c:v>
                </c:pt>
                <c:pt idx="65">
                  <c:v>42095.0</c:v>
                </c:pt>
                <c:pt idx="66">
                  <c:v>42096.0</c:v>
                </c:pt>
                <c:pt idx="67">
                  <c:v>42097.0</c:v>
                </c:pt>
                <c:pt idx="68">
                  <c:v>42100.0</c:v>
                </c:pt>
                <c:pt idx="69">
                  <c:v>42101.0</c:v>
                </c:pt>
                <c:pt idx="70">
                  <c:v>42102.0</c:v>
                </c:pt>
                <c:pt idx="71">
                  <c:v>42103.0</c:v>
                </c:pt>
                <c:pt idx="72">
                  <c:v>42104.0</c:v>
                </c:pt>
                <c:pt idx="73">
                  <c:v>42107.0</c:v>
                </c:pt>
                <c:pt idx="74">
                  <c:v>42108.0</c:v>
                </c:pt>
                <c:pt idx="75">
                  <c:v>42109.0</c:v>
                </c:pt>
                <c:pt idx="76">
                  <c:v>42110.0</c:v>
                </c:pt>
                <c:pt idx="77">
                  <c:v>42111.0</c:v>
                </c:pt>
                <c:pt idx="78">
                  <c:v>42114.0</c:v>
                </c:pt>
                <c:pt idx="79">
                  <c:v>42115.0</c:v>
                </c:pt>
                <c:pt idx="80">
                  <c:v>42116.0</c:v>
                </c:pt>
                <c:pt idx="81">
                  <c:v>42117.0</c:v>
                </c:pt>
                <c:pt idx="82">
                  <c:v>42118.0</c:v>
                </c:pt>
                <c:pt idx="83">
                  <c:v>42121.0</c:v>
                </c:pt>
                <c:pt idx="84">
                  <c:v>42122.0</c:v>
                </c:pt>
                <c:pt idx="85">
                  <c:v>42123.0</c:v>
                </c:pt>
                <c:pt idx="86">
                  <c:v>42124.0</c:v>
                </c:pt>
                <c:pt idx="87">
                  <c:v>42125.0</c:v>
                </c:pt>
                <c:pt idx="88">
                  <c:v>42128.0</c:v>
                </c:pt>
                <c:pt idx="89">
                  <c:v>42129.0</c:v>
                </c:pt>
                <c:pt idx="90">
                  <c:v>42130.0</c:v>
                </c:pt>
                <c:pt idx="91">
                  <c:v>42131.0</c:v>
                </c:pt>
                <c:pt idx="92">
                  <c:v>42132.0</c:v>
                </c:pt>
                <c:pt idx="93">
                  <c:v>42135.0</c:v>
                </c:pt>
                <c:pt idx="94">
                  <c:v>42136.0</c:v>
                </c:pt>
                <c:pt idx="95">
                  <c:v>42137.0</c:v>
                </c:pt>
                <c:pt idx="96">
                  <c:v>42138.0</c:v>
                </c:pt>
                <c:pt idx="97">
                  <c:v>42139.0</c:v>
                </c:pt>
                <c:pt idx="98">
                  <c:v>42142.0</c:v>
                </c:pt>
                <c:pt idx="99">
                  <c:v>42143.0</c:v>
                </c:pt>
                <c:pt idx="100">
                  <c:v>42144.0</c:v>
                </c:pt>
                <c:pt idx="101">
                  <c:v>42145.0</c:v>
                </c:pt>
                <c:pt idx="102">
                  <c:v>42146.0</c:v>
                </c:pt>
                <c:pt idx="103">
                  <c:v>42149.0</c:v>
                </c:pt>
                <c:pt idx="104">
                  <c:v>42150.0</c:v>
                </c:pt>
                <c:pt idx="105">
                  <c:v>42151.0</c:v>
                </c:pt>
                <c:pt idx="106">
                  <c:v>42152.0</c:v>
                </c:pt>
                <c:pt idx="107">
                  <c:v>42153.0</c:v>
                </c:pt>
                <c:pt idx="108">
                  <c:v>42156.0</c:v>
                </c:pt>
                <c:pt idx="109">
                  <c:v>42157.0</c:v>
                </c:pt>
                <c:pt idx="110">
                  <c:v>42158.0</c:v>
                </c:pt>
                <c:pt idx="111">
                  <c:v>42159.0</c:v>
                </c:pt>
                <c:pt idx="112">
                  <c:v>42160.0</c:v>
                </c:pt>
                <c:pt idx="113">
                  <c:v>42163.0</c:v>
                </c:pt>
                <c:pt idx="114">
                  <c:v>42164.0</c:v>
                </c:pt>
                <c:pt idx="115">
                  <c:v>42165.0</c:v>
                </c:pt>
                <c:pt idx="116">
                  <c:v>42166.0</c:v>
                </c:pt>
                <c:pt idx="117">
                  <c:v>42167.0</c:v>
                </c:pt>
                <c:pt idx="118">
                  <c:v>42170.0</c:v>
                </c:pt>
                <c:pt idx="119">
                  <c:v>42171.0</c:v>
                </c:pt>
                <c:pt idx="120">
                  <c:v>42172.0</c:v>
                </c:pt>
                <c:pt idx="121">
                  <c:v>42173.0</c:v>
                </c:pt>
                <c:pt idx="122">
                  <c:v>42174.0</c:v>
                </c:pt>
                <c:pt idx="123">
                  <c:v>42177.0</c:v>
                </c:pt>
                <c:pt idx="124">
                  <c:v>42178.0</c:v>
                </c:pt>
                <c:pt idx="125">
                  <c:v>42179.0</c:v>
                </c:pt>
                <c:pt idx="126">
                  <c:v>42180.0</c:v>
                </c:pt>
                <c:pt idx="127">
                  <c:v>42181.0</c:v>
                </c:pt>
                <c:pt idx="128">
                  <c:v>42184.0</c:v>
                </c:pt>
                <c:pt idx="129">
                  <c:v>42185.0</c:v>
                </c:pt>
                <c:pt idx="130">
                  <c:v>42186.0</c:v>
                </c:pt>
                <c:pt idx="131">
                  <c:v>42187.0</c:v>
                </c:pt>
                <c:pt idx="132">
                  <c:v>42188.0</c:v>
                </c:pt>
                <c:pt idx="133">
                  <c:v>42191.0</c:v>
                </c:pt>
                <c:pt idx="134">
                  <c:v>42192.0</c:v>
                </c:pt>
                <c:pt idx="135">
                  <c:v>42193.0</c:v>
                </c:pt>
                <c:pt idx="136">
                  <c:v>42194.0</c:v>
                </c:pt>
                <c:pt idx="137">
                  <c:v>42195.0</c:v>
                </c:pt>
                <c:pt idx="138">
                  <c:v>42198.0</c:v>
                </c:pt>
                <c:pt idx="139">
                  <c:v>42199.0</c:v>
                </c:pt>
                <c:pt idx="140">
                  <c:v>42200.0</c:v>
                </c:pt>
                <c:pt idx="141">
                  <c:v>42201.0</c:v>
                </c:pt>
                <c:pt idx="142">
                  <c:v>42202.0</c:v>
                </c:pt>
                <c:pt idx="143">
                  <c:v>42205.0</c:v>
                </c:pt>
                <c:pt idx="144">
                  <c:v>42206.0</c:v>
                </c:pt>
                <c:pt idx="145">
                  <c:v>42207.0</c:v>
                </c:pt>
                <c:pt idx="146">
                  <c:v>42208.0</c:v>
                </c:pt>
                <c:pt idx="147">
                  <c:v>42209.0</c:v>
                </c:pt>
                <c:pt idx="148">
                  <c:v>42212.0</c:v>
                </c:pt>
                <c:pt idx="149">
                  <c:v>42213.0</c:v>
                </c:pt>
                <c:pt idx="150">
                  <c:v>42214.0</c:v>
                </c:pt>
                <c:pt idx="151">
                  <c:v>42215.0</c:v>
                </c:pt>
                <c:pt idx="152">
                  <c:v>42216.0</c:v>
                </c:pt>
                <c:pt idx="153">
                  <c:v>42219.0</c:v>
                </c:pt>
                <c:pt idx="154">
                  <c:v>42220.0</c:v>
                </c:pt>
                <c:pt idx="155">
                  <c:v>42221.0</c:v>
                </c:pt>
                <c:pt idx="156">
                  <c:v>42222.0</c:v>
                </c:pt>
                <c:pt idx="157">
                  <c:v>42223.0</c:v>
                </c:pt>
                <c:pt idx="158">
                  <c:v>42226.0</c:v>
                </c:pt>
                <c:pt idx="159">
                  <c:v>42227.0</c:v>
                </c:pt>
                <c:pt idx="160">
                  <c:v>42228.0</c:v>
                </c:pt>
                <c:pt idx="161">
                  <c:v>42229.0</c:v>
                </c:pt>
                <c:pt idx="162">
                  <c:v>42230.0</c:v>
                </c:pt>
                <c:pt idx="163">
                  <c:v>42233.0</c:v>
                </c:pt>
                <c:pt idx="164">
                  <c:v>42234.0</c:v>
                </c:pt>
                <c:pt idx="165">
                  <c:v>42235.0</c:v>
                </c:pt>
                <c:pt idx="166">
                  <c:v>42236.0</c:v>
                </c:pt>
                <c:pt idx="167">
                  <c:v>42237.0</c:v>
                </c:pt>
              </c:numCache>
            </c:numRef>
          </c:cat>
          <c:val>
            <c:numRef>
              <c:f>Anual!$K$777:$K$944</c:f>
              <c:numCache>
                <c:formatCode>0.0%</c:formatCode>
                <c:ptCount val="168"/>
                <c:pt idx="0">
                  <c:v>0.0</c:v>
                </c:pt>
                <c:pt idx="1">
                  <c:v>0.0</c:v>
                </c:pt>
                <c:pt idx="2" formatCode="0.00%">
                  <c:v>-0.0296433188680283</c:v>
                </c:pt>
                <c:pt idx="3">
                  <c:v>-0.060524087182194</c:v>
                </c:pt>
                <c:pt idx="4">
                  <c:v>-0.0489665649076935</c:v>
                </c:pt>
                <c:pt idx="5">
                  <c:v>-0.0342855495419252</c:v>
                </c:pt>
                <c:pt idx="6">
                  <c:v>-0.00956952935978539</c:v>
                </c:pt>
                <c:pt idx="7" formatCode="0.00%">
                  <c:v>-0.00684319256118471</c:v>
                </c:pt>
                <c:pt idx="8">
                  <c:v>-0.0249137918351577</c:v>
                </c:pt>
                <c:pt idx="9">
                  <c:v>-0.026394361907036</c:v>
                </c:pt>
                <c:pt idx="10">
                  <c:v>-0.0385522441757681</c:v>
                </c:pt>
                <c:pt idx="11">
                  <c:v>-0.0393783519851849</c:v>
                </c:pt>
                <c:pt idx="12" formatCode="0.00%">
                  <c:v>-0.0325971780105284</c:v>
                </c:pt>
                <c:pt idx="13">
                  <c:v>-0.0372994099753606</c:v>
                </c:pt>
                <c:pt idx="14">
                  <c:v>-0.0261419102199185</c:v>
                </c:pt>
                <c:pt idx="15">
                  <c:v>-0.0123382002130562</c:v>
                </c:pt>
                <c:pt idx="16">
                  <c:v>0.00828566834003674</c:v>
                </c:pt>
                <c:pt idx="17" formatCode="0.00%">
                  <c:v>-0.00532056722350893</c:v>
                </c:pt>
                <c:pt idx="18">
                  <c:v>0.000916136218933383</c:v>
                </c:pt>
                <c:pt idx="19">
                  <c:v>-0.00155809617983305</c:v>
                </c:pt>
                <c:pt idx="20">
                  <c:v>-0.0193239156918963</c:v>
                </c:pt>
                <c:pt idx="21">
                  <c:v>-0.0362816228246906</c:v>
                </c:pt>
                <c:pt idx="22" formatCode="0.00%">
                  <c:v>-0.0665232641932748</c:v>
                </c:pt>
                <c:pt idx="23">
                  <c:v>-0.0665232641932748</c:v>
                </c:pt>
                <c:pt idx="24">
                  <c:v>-0.0374601149888971</c:v>
                </c:pt>
                <c:pt idx="25">
                  <c:v>-0.0371550678563169</c:v>
                </c:pt>
                <c:pt idx="26">
                  <c:v>-0.0169327692688843</c:v>
                </c:pt>
                <c:pt idx="27" formatCode="0.00%">
                  <c:v>-0.0206674705167306</c:v>
                </c:pt>
                <c:pt idx="28">
                  <c:v>-0.0117951333667392</c:v>
                </c:pt>
                <c:pt idx="29">
                  <c:v>-0.0243729569577471</c:v>
                </c:pt>
                <c:pt idx="30">
                  <c:v>-0.0518028389297445</c:v>
                </c:pt>
                <c:pt idx="31">
                  <c:v>-0.0140458572024982</c:v>
                </c:pt>
                <c:pt idx="32" formatCode="0.00%">
                  <c:v>-0.00969843607108755</c:v>
                </c:pt>
                <c:pt idx="33">
                  <c:v>-0.0147728217220876</c:v>
                </c:pt>
                <c:pt idx="34">
                  <c:v>-0.00801760073370916</c:v>
                </c:pt>
                <c:pt idx="35">
                  <c:v>-0.0158782307071473</c:v>
                </c:pt>
                <c:pt idx="36">
                  <c:v>-0.0125414474851214</c:v>
                </c:pt>
                <c:pt idx="37" formatCode="0.00%">
                  <c:v>-0.0129825028395021</c:v>
                </c:pt>
                <c:pt idx="38">
                  <c:v>-0.0106506134267926</c:v>
                </c:pt>
                <c:pt idx="39">
                  <c:v>0.00235753590720278</c:v>
                </c:pt>
                <c:pt idx="40">
                  <c:v>0.00287297973119394</c:v>
                </c:pt>
                <c:pt idx="41">
                  <c:v>0.0142490010599299</c:v>
                </c:pt>
                <c:pt idx="42" formatCode="0.00%">
                  <c:v>0.00956005101411583</c:v>
                </c:pt>
                <c:pt idx="43">
                  <c:v>0.00046875383336431</c:v>
                </c:pt>
                <c:pt idx="44">
                  <c:v>-0.00385445799014627</c:v>
                </c:pt>
                <c:pt idx="45">
                  <c:v>-0.0187485761753683</c:v>
                </c:pt>
                <c:pt idx="46">
                  <c:v>-0.0197813822729059</c:v>
                </c:pt>
                <c:pt idx="47" formatCode="0.00%">
                  <c:v>-0.0425344851552302</c:v>
                </c:pt>
                <c:pt idx="48">
                  <c:v>-0.043798028366311</c:v>
                </c:pt>
                <c:pt idx="49">
                  <c:v>-0.0578541968385426</c:v>
                </c:pt>
                <c:pt idx="50">
                  <c:v>-0.0437823679350522</c:v>
                </c:pt>
                <c:pt idx="51">
                  <c:v>-0.0225908238002419</c:v>
                </c:pt>
                <c:pt idx="52" formatCode="0.00%">
                  <c:v>-0.0293829736250376</c:v>
                </c:pt>
                <c:pt idx="53">
                  <c:v>-0.0293829736250376</c:v>
                </c:pt>
                <c:pt idx="54">
                  <c:v>-0.0308117738359098</c:v>
                </c:pt>
                <c:pt idx="55">
                  <c:v>-0.0170309875301977</c:v>
                </c:pt>
                <c:pt idx="56">
                  <c:v>-0.0145349446004632</c:v>
                </c:pt>
                <c:pt idx="57" formatCode="0.00%">
                  <c:v>-0.000617576741255288</c:v>
                </c:pt>
                <c:pt idx="58">
                  <c:v>0.00352446141994678</c:v>
                </c:pt>
                <c:pt idx="59">
                  <c:v>0.00777354348591075</c:v>
                </c:pt>
                <c:pt idx="60">
                  <c:v>-0.00302222701520371</c:v>
                </c:pt>
                <c:pt idx="61">
                  <c:v>-0.0222216197179287</c:v>
                </c:pt>
                <c:pt idx="62" formatCode="0.00%">
                  <c:v>-0.0161403749050294</c:v>
                </c:pt>
                <c:pt idx="63">
                  <c:v>-0.0154675697938346</c:v>
                </c:pt>
                <c:pt idx="64">
                  <c:v>-0.0213194136881735</c:v>
                </c:pt>
                <c:pt idx="65">
                  <c:v>-0.00118801474472252</c:v>
                </c:pt>
                <c:pt idx="66">
                  <c:v>-0.00118801474472252</c:v>
                </c:pt>
                <c:pt idx="67" formatCode="0.00%">
                  <c:v>-0.00118801474472252</c:v>
                </c:pt>
                <c:pt idx="68">
                  <c:v>0.0353665351469343</c:v>
                </c:pt>
                <c:pt idx="69">
                  <c:v>0.0313287331103049</c:v>
                </c:pt>
                <c:pt idx="70">
                  <c:v>0.0309328866454861</c:v>
                </c:pt>
                <c:pt idx="71">
                  <c:v>0.0192576770174209</c:v>
                </c:pt>
                <c:pt idx="72" formatCode="0.00%">
                  <c:v>0.0108137815960536</c:v>
                </c:pt>
                <c:pt idx="73">
                  <c:v>0.00512635423752061</c:v>
                </c:pt>
                <c:pt idx="74">
                  <c:v>0.00936129568569566</c:v>
                </c:pt>
                <c:pt idx="75">
                  <c:v>0.0049192181285651</c:v>
                </c:pt>
                <c:pt idx="76">
                  <c:v>0.0192543976459285</c:v>
                </c:pt>
                <c:pt idx="77" formatCode="0.00%">
                  <c:v>0.00433566163758137</c:v>
                </c:pt>
                <c:pt idx="78">
                  <c:v>0.000276005200576801</c:v>
                </c:pt>
                <c:pt idx="79">
                  <c:v>0.00602642600485392</c:v>
                </c:pt>
                <c:pt idx="80">
                  <c:v>0.000158225186257299</c:v>
                </c:pt>
                <c:pt idx="81">
                  <c:v>0.0106920478917687</c:v>
                </c:pt>
                <c:pt idx="82" formatCode="0.00%">
                  <c:v>0.0166269066756681</c:v>
                </c:pt>
                <c:pt idx="83">
                  <c:v>0.00991910772884963</c:v>
                </c:pt>
                <c:pt idx="84">
                  <c:v>0.00694701408377352</c:v>
                </c:pt>
                <c:pt idx="85">
                  <c:v>-0.00624997252583403</c:v>
                </c:pt>
                <c:pt idx="86">
                  <c:v>-0.00792100877522594</c:v>
                </c:pt>
                <c:pt idx="87" formatCode="0.00%">
                  <c:v>-0.00792100877522594</c:v>
                </c:pt>
                <c:pt idx="88">
                  <c:v>-0.0024240495961344</c:v>
                </c:pt>
                <c:pt idx="89">
                  <c:v>0.00546053565712246</c:v>
                </c:pt>
                <c:pt idx="90">
                  <c:v>0.00276974715911504</c:v>
                </c:pt>
                <c:pt idx="91">
                  <c:v>-0.00285067110027437</c:v>
                </c:pt>
                <c:pt idx="92" formatCode="0.00%">
                  <c:v>0.0182003863626934</c:v>
                </c:pt>
                <c:pt idx="93">
                  <c:v>0.0114041252641244</c:v>
                </c:pt>
                <c:pt idx="94">
                  <c:v>0.00241163067369698</c:v>
                </c:pt>
                <c:pt idx="95">
                  <c:v>0.0109514857020108</c:v>
                </c:pt>
                <c:pt idx="96">
                  <c:v>0.0227601635217516</c:v>
                </c:pt>
                <c:pt idx="97" formatCode="0.00%">
                  <c:v>0.0310315272593669</c:v>
                </c:pt>
                <c:pt idx="98">
                  <c:v>0.0260899840620361</c:v>
                </c:pt>
                <c:pt idx="99">
                  <c:v>0.0184647552383552</c:v>
                </c:pt>
                <c:pt idx="100">
                  <c:v>0.0170797226051835</c:v>
                </c:pt>
                <c:pt idx="101">
                  <c:v>0.0115305038440066</c:v>
                </c:pt>
                <c:pt idx="102" formatCode="0.00%">
                  <c:v>0.00262418276445908</c:v>
                </c:pt>
                <c:pt idx="103">
                  <c:v>0.00399628165579013</c:v>
                </c:pt>
                <c:pt idx="104">
                  <c:v>-0.00998835022728794</c:v>
                </c:pt>
                <c:pt idx="105">
                  <c:v>-0.00596320216741108</c:v>
                </c:pt>
                <c:pt idx="106">
                  <c:v>-0.0042000875743482</c:v>
                </c:pt>
                <c:pt idx="107" formatCode="0.00%">
                  <c:v>-0.00700830359186766</c:v>
                </c:pt>
                <c:pt idx="108">
                  <c:v>-0.0123672661470918</c:v>
                </c:pt>
                <c:pt idx="109">
                  <c:v>-0.00397372532645412</c:v>
                </c:pt>
                <c:pt idx="110">
                  <c:v>-0.0128949089998595</c:v>
                </c:pt>
                <c:pt idx="111">
                  <c:v>-0.0199353078343045</c:v>
                </c:pt>
                <c:pt idx="112" formatCode="0.00%">
                  <c:v>-0.0299765188095602</c:v>
                </c:pt>
                <c:pt idx="113">
                  <c:v>-0.0288624475365499</c:v>
                </c:pt>
                <c:pt idx="114">
                  <c:v>-0.0227315254001332</c:v>
                </c:pt>
                <c:pt idx="115">
                  <c:v>-0.0159596988875121</c:v>
                </c:pt>
                <c:pt idx="116">
                  <c:v>-0.0125736729406973</c:v>
                </c:pt>
                <c:pt idx="117" formatCode="0.00%">
                  <c:v>-0.00927778330565487</c:v>
                </c:pt>
                <c:pt idx="118">
                  <c:v>-0.017118422588734</c:v>
                </c:pt>
                <c:pt idx="119">
                  <c:v>-0.00902269484349638</c:v>
                </c:pt>
                <c:pt idx="120">
                  <c:v>-0.00752197643094632</c:v>
                </c:pt>
                <c:pt idx="121">
                  <c:v>0.00873102667735903</c:v>
                </c:pt>
                <c:pt idx="122" formatCode="0.00%">
                  <c:v>0.00251052472968061</c:v>
                </c:pt>
                <c:pt idx="123">
                  <c:v>0.00944867139663374</c:v>
                </c:pt>
                <c:pt idx="124">
                  <c:v>0.00787421947817934</c:v>
                </c:pt>
                <c:pt idx="125">
                  <c:v>0.00418312009753863</c:v>
                </c:pt>
                <c:pt idx="126">
                  <c:v>0.00143484847601649</c:v>
                </c:pt>
                <c:pt idx="127" formatCode="0.00%">
                  <c:v>5.52655383208034E-5</c:v>
                </c:pt>
                <c:pt idx="128">
                  <c:v>-0.0245147676747029</c:v>
                </c:pt>
                <c:pt idx="129">
                  <c:v>-0.018621637290236</c:v>
                </c:pt>
                <c:pt idx="130">
                  <c:v>-0.0273940508223317</c:v>
                </c:pt>
                <c:pt idx="131">
                  <c:v>-0.015759725533762</c:v>
                </c:pt>
                <c:pt idx="132" formatCode="0.00%">
                  <c:v>-0.0187656242187146</c:v>
                </c:pt>
                <c:pt idx="133">
                  <c:v>-0.0284653743781517</c:v>
                </c:pt>
                <c:pt idx="134">
                  <c:v>-0.0282453811909317</c:v>
                </c:pt>
                <c:pt idx="135">
                  <c:v>-0.0388205642891799</c:v>
                </c:pt>
                <c:pt idx="136">
                  <c:v>-0.0354432064115866</c:v>
                </c:pt>
                <c:pt idx="137" formatCode="0.00%">
                  <c:v>-0.0245753837430062</c:v>
                </c:pt>
                <c:pt idx="138">
                  <c:v>-0.0234249889820729</c:v>
                </c:pt>
                <c:pt idx="139">
                  <c:v>-0.0160234915243916</c:v>
                </c:pt>
                <c:pt idx="140">
                  <c:v>-0.0213013667016082</c:v>
                </c:pt>
                <c:pt idx="141">
                  <c:v>-0.0195295812122909</c:v>
                </c:pt>
                <c:pt idx="142" formatCode="0.00%">
                  <c:v>-0.026769819357239</c:v>
                </c:pt>
                <c:pt idx="143">
                  <c:v>-0.0260592334876818</c:v>
                </c:pt>
                <c:pt idx="144">
                  <c:v>-0.0288458307501876</c:v>
                </c:pt>
                <c:pt idx="145">
                  <c:v>-0.0517329312828427</c:v>
                </c:pt>
                <c:pt idx="146">
                  <c:v>-0.0484356438014988</c:v>
                </c:pt>
                <c:pt idx="147" formatCode="0.00%">
                  <c:v>-0.0688489412011663</c:v>
                </c:pt>
                <c:pt idx="148">
                  <c:v>-0.0819157294820124</c:v>
                </c:pt>
                <c:pt idx="149">
                  <c:v>-0.0709747985171086</c:v>
                </c:pt>
                <c:pt idx="150">
                  <c:v>-0.0628887045873833</c:v>
                </c:pt>
                <c:pt idx="151">
                  <c:v>-0.0784352435899698</c:v>
                </c:pt>
                <c:pt idx="152" formatCode="0.00%">
                  <c:v>-0.0489295820809703</c:v>
                </c:pt>
                <c:pt idx="153">
                  <c:v>-0.0478344863715925</c:v>
                </c:pt>
                <c:pt idx="154">
                  <c:v>-0.0456191320222465</c:v>
                </c:pt>
                <c:pt idx="155">
                  <c:v>-0.0624413369311465</c:v>
                </c:pt>
                <c:pt idx="156">
                  <c:v>-0.0614708790070528</c:v>
                </c:pt>
                <c:pt idx="157" formatCode="0.00%">
                  <c:v>-0.0517577002693688</c:v>
                </c:pt>
                <c:pt idx="158">
                  <c:v>-0.0421068997341976</c:v>
                </c:pt>
                <c:pt idx="159">
                  <c:v>-0.0711242815486736</c:v>
                </c:pt>
                <c:pt idx="160">
                  <c:v>-0.0768970909010204</c:v>
                </c:pt>
                <c:pt idx="161">
                  <c:v>-0.0834675495289438</c:v>
                </c:pt>
                <c:pt idx="162" formatCode="0.00%">
                  <c:v>-0.0867075428432331</c:v>
                </c:pt>
                <c:pt idx="163">
                  <c:v>-0.0842655154060124</c:v>
                </c:pt>
                <c:pt idx="164">
                  <c:v>-0.0877628853373737</c:v>
                </c:pt>
                <c:pt idx="165">
                  <c:v>-0.0992860417486709</c:v>
                </c:pt>
                <c:pt idx="166">
                  <c:v>-0.120471432199903</c:v>
                </c:pt>
                <c:pt idx="167" formatCode="0.00%">
                  <c:v>-0.148439225994707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Anual!$R$937</c:f>
              <c:strCache>
                <c:ptCount val="1"/>
                <c:pt idx="0">
                  <c:v>S&amp;P</c:v>
                </c:pt>
              </c:strCache>
            </c:strRef>
          </c:tx>
          <c:marker>
            <c:symbol val="none"/>
          </c:marker>
          <c:cat>
            <c:numRef>
              <c:f>Anual!$A$777:$A$944</c:f>
              <c:numCache>
                <c:formatCode>m/d/yy</c:formatCode>
                <c:ptCount val="168"/>
                <c:pt idx="0">
                  <c:v>42004.0</c:v>
                </c:pt>
                <c:pt idx="1">
                  <c:v>42005.0</c:v>
                </c:pt>
                <c:pt idx="2">
                  <c:v>42006.0</c:v>
                </c:pt>
                <c:pt idx="3">
                  <c:v>42009.0</c:v>
                </c:pt>
                <c:pt idx="4">
                  <c:v>42010.0</c:v>
                </c:pt>
                <c:pt idx="5">
                  <c:v>42011.0</c:v>
                </c:pt>
                <c:pt idx="6">
                  <c:v>42012.0</c:v>
                </c:pt>
                <c:pt idx="7">
                  <c:v>42013.0</c:v>
                </c:pt>
                <c:pt idx="8">
                  <c:v>42016.0</c:v>
                </c:pt>
                <c:pt idx="9">
                  <c:v>42017.0</c:v>
                </c:pt>
                <c:pt idx="10">
                  <c:v>42018.0</c:v>
                </c:pt>
                <c:pt idx="11">
                  <c:v>42019.0</c:v>
                </c:pt>
                <c:pt idx="12">
                  <c:v>42020.0</c:v>
                </c:pt>
                <c:pt idx="13">
                  <c:v>42023.0</c:v>
                </c:pt>
                <c:pt idx="14">
                  <c:v>42024.0</c:v>
                </c:pt>
                <c:pt idx="15">
                  <c:v>42025.0</c:v>
                </c:pt>
                <c:pt idx="16">
                  <c:v>42026.0</c:v>
                </c:pt>
                <c:pt idx="17">
                  <c:v>42027.0</c:v>
                </c:pt>
                <c:pt idx="18">
                  <c:v>42030.0</c:v>
                </c:pt>
                <c:pt idx="19">
                  <c:v>42031.0</c:v>
                </c:pt>
                <c:pt idx="20">
                  <c:v>42032.0</c:v>
                </c:pt>
                <c:pt idx="21">
                  <c:v>42033.0</c:v>
                </c:pt>
                <c:pt idx="22">
                  <c:v>42034.0</c:v>
                </c:pt>
                <c:pt idx="23">
                  <c:v>42037.0</c:v>
                </c:pt>
                <c:pt idx="24">
                  <c:v>42038.0</c:v>
                </c:pt>
                <c:pt idx="25">
                  <c:v>42039.0</c:v>
                </c:pt>
                <c:pt idx="26">
                  <c:v>42040.0</c:v>
                </c:pt>
                <c:pt idx="27">
                  <c:v>42041.0</c:v>
                </c:pt>
                <c:pt idx="28">
                  <c:v>42044.0</c:v>
                </c:pt>
                <c:pt idx="29">
                  <c:v>42045.0</c:v>
                </c:pt>
                <c:pt idx="30">
                  <c:v>42046.0</c:v>
                </c:pt>
                <c:pt idx="31">
                  <c:v>42047.0</c:v>
                </c:pt>
                <c:pt idx="32">
                  <c:v>42048.0</c:v>
                </c:pt>
                <c:pt idx="33">
                  <c:v>42051.0</c:v>
                </c:pt>
                <c:pt idx="34">
                  <c:v>42052.0</c:v>
                </c:pt>
                <c:pt idx="35">
                  <c:v>42053.0</c:v>
                </c:pt>
                <c:pt idx="36">
                  <c:v>42054.0</c:v>
                </c:pt>
                <c:pt idx="37">
                  <c:v>42055.0</c:v>
                </c:pt>
                <c:pt idx="38">
                  <c:v>42058.0</c:v>
                </c:pt>
                <c:pt idx="39">
                  <c:v>42059.0</c:v>
                </c:pt>
                <c:pt idx="40">
                  <c:v>42060.0</c:v>
                </c:pt>
                <c:pt idx="41">
                  <c:v>42061.0</c:v>
                </c:pt>
                <c:pt idx="42">
                  <c:v>42062.0</c:v>
                </c:pt>
                <c:pt idx="43">
                  <c:v>42065.0</c:v>
                </c:pt>
                <c:pt idx="44">
                  <c:v>42066.0</c:v>
                </c:pt>
                <c:pt idx="45">
                  <c:v>42067.0</c:v>
                </c:pt>
                <c:pt idx="46">
                  <c:v>42068.0</c:v>
                </c:pt>
                <c:pt idx="47">
                  <c:v>42069.0</c:v>
                </c:pt>
                <c:pt idx="48">
                  <c:v>42072.0</c:v>
                </c:pt>
                <c:pt idx="49">
                  <c:v>42073.0</c:v>
                </c:pt>
                <c:pt idx="50">
                  <c:v>42074.0</c:v>
                </c:pt>
                <c:pt idx="51">
                  <c:v>42075.0</c:v>
                </c:pt>
                <c:pt idx="52">
                  <c:v>42076.0</c:v>
                </c:pt>
                <c:pt idx="53">
                  <c:v>42079.0</c:v>
                </c:pt>
                <c:pt idx="54">
                  <c:v>42080.0</c:v>
                </c:pt>
                <c:pt idx="55">
                  <c:v>42081.0</c:v>
                </c:pt>
                <c:pt idx="56">
                  <c:v>42082.0</c:v>
                </c:pt>
                <c:pt idx="57">
                  <c:v>42083.0</c:v>
                </c:pt>
                <c:pt idx="58">
                  <c:v>42086.0</c:v>
                </c:pt>
                <c:pt idx="59">
                  <c:v>42087.0</c:v>
                </c:pt>
                <c:pt idx="60">
                  <c:v>42088.0</c:v>
                </c:pt>
                <c:pt idx="61">
                  <c:v>42089.0</c:v>
                </c:pt>
                <c:pt idx="62">
                  <c:v>42090.0</c:v>
                </c:pt>
                <c:pt idx="63">
                  <c:v>42093.0</c:v>
                </c:pt>
                <c:pt idx="64">
                  <c:v>42094.0</c:v>
                </c:pt>
                <c:pt idx="65">
                  <c:v>42095.0</c:v>
                </c:pt>
                <c:pt idx="66">
                  <c:v>42096.0</c:v>
                </c:pt>
                <c:pt idx="67">
                  <c:v>42097.0</c:v>
                </c:pt>
                <c:pt idx="68">
                  <c:v>42100.0</c:v>
                </c:pt>
                <c:pt idx="69">
                  <c:v>42101.0</c:v>
                </c:pt>
                <c:pt idx="70">
                  <c:v>42102.0</c:v>
                </c:pt>
                <c:pt idx="71">
                  <c:v>42103.0</c:v>
                </c:pt>
                <c:pt idx="72">
                  <c:v>42104.0</c:v>
                </c:pt>
                <c:pt idx="73">
                  <c:v>42107.0</c:v>
                </c:pt>
                <c:pt idx="74">
                  <c:v>42108.0</c:v>
                </c:pt>
                <c:pt idx="75">
                  <c:v>42109.0</c:v>
                </c:pt>
                <c:pt idx="76">
                  <c:v>42110.0</c:v>
                </c:pt>
                <c:pt idx="77">
                  <c:v>42111.0</c:v>
                </c:pt>
                <c:pt idx="78">
                  <c:v>42114.0</c:v>
                </c:pt>
                <c:pt idx="79">
                  <c:v>42115.0</c:v>
                </c:pt>
                <c:pt idx="80">
                  <c:v>42116.0</c:v>
                </c:pt>
                <c:pt idx="81">
                  <c:v>42117.0</c:v>
                </c:pt>
                <c:pt idx="82">
                  <c:v>42118.0</c:v>
                </c:pt>
                <c:pt idx="83">
                  <c:v>42121.0</c:v>
                </c:pt>
                <c:pt idx="84">
                  <c:v>42122.0</c:v>
                </c:pt>
                <c:pt idx="85">
                  <c:v>42123.0</c:v>
                </c:pt>
                <c:pt idx="86">
                  <c:v>42124.0</c:v>
                </c:pt>
                <c:pt idx="87">
                  <c:v>42125.0</c:v>
                </c:pt>
                <c:pt idx="88">
                  <c:v>42128.0</c:v>
                </c:pt>
                <c:pt idx="89">
                  <c:v>42129.0</c:v>
                </c:pt>
                <c:pt idx="90">
                  <c:v>42130.0</c:v>
                </c:pt>
                <c:pt idx="91">
                  <c:v>42131.0</c:v>
                </c:pt>
                <c:pt idx="92">
                  <c:v>42132.0</c:v>
                </c:pt>
                <c:pt idx="93">
                  <c:v>42135.0</c:v>
                </c:pt>
                <c:pt idx="94">
                  <c:v>42136.0</c:v>
                </c:pt>
                <c:pt idx="95">
                  <c:v>42137.0</c:v>
                </c:pt>
                <c:pt idx="96">
                  <c:v>42138.0</c:v>
                </c:pt>
                <c:pt idx="97">
                  <c:v>42139.0</c:v>
                </c:pt>
                <c:pt idx="98">
                  <c:v>42142.0</c:v>
                </c:pt>
                <c:pt idx="99">
                  <c:v>42143.0</c:v>
                </c:pt>
                <c:pt idx="100">
                  <c:v>42144.0</c:v>
                </c:pt>
                <c:pt idx="101">
                  <c:v>42145.0</c:v>
                </c:pt>
                <c:pt idx="102">
                  <c:v>42146.0</c:v>
                </c:pt>
                <c:pt idx="103">
                  <c:v>42149.0</c:v>
                </c:pt>
                <c:pt idx="104">
                  <c:v>42150.0</c:v>
                </c:pt>
                <c:pt idx="105">
                  <c:v>42151.0</c:v>
                </c:pt>
                <c:pt idx="106">
                  <c:v>42152.0</c:v>
                </c:pt>
                <c:pt idx="107">
                  <c:v>42153.0</c:v>
                </c:pt>
                <c:pt idx="108">
                  <c:v>42156.0</c:v>
                </c:pt>
                <c:pt idx="109">
                  <c:v>42157.0</c:v>
                </c:pt>
                <c:pt idx="110">
                  <c:v>42158.0</c:v>
                </c:pt>
                <c:pt idx="111">
                  <c:v>42159.0</c:v>
                </c:pt>
                <c:pt idx="112">
                  <c:v>42160.0</c:v>
                </c:pt>
                <c:pt idx="113">
                  <c:v>42163.0</c:v>
                </c:pt>
                <c:pt idx="114">
                  <c:v>42164.0</c:v>
                </c:pt>
                <c:pt idx="115">
                  <c:v>42165.0</c:v>
                </c:pt>
                <c:pt idx="116">
                  <c:v>42166.0</c:v>
                </c:pt>
                <c:pt idx="117">
                  <c:v>42167.0</c:v>
                </c:pt>
                <c:pt idx="118">
                  <c:v>42170.0</c:v>
                </c:pt>
                <c:pt idx="119">
                  <c:v>42171.0</c:v>
                </c:pt>
                <c:pt idx="120">
                  <c:v>42172.0</c:v>
                </c:pt>
                <c:pt idx="121">
                  <c:v>42173.0</c:v>
                </c:pt>
                <c:pt idx="122">
                  <c:v>42174.0</c:v>
                </c:pt>
                <c:pt idx="123">
                  <c:v>42177.0</c:v>
                </c:pt>
                <c:pt idx="124">
                  <c:v>42178.0</c:v>
                </c:pt>
                <c:pt idx="125">
                  <c:v>42179.0</c:v>
                </c:pt>
                <c:pt idx="126">
                  <c:v>42180.0</c:v>
                </c:pt>
                <c:pt idx="127">
                  <c:v>42181.0</c:v>
                </c:pt>
                <c:pt idx="128">
                  <c:v>42184.0</c:v>
                </c:pt>
                <c:pt idx="129">
                  <c:v>42185.0</c:v>
                </c:pt>
                <c:pt idx="130">
                  <c:v>42186.0</c:v>
                </c:pt>
                <c:pt idx="131">
                  <c:v>42187.0</c:v>
                </c:pt>
                <c:pt idx="132">
                  <c:v>42188.0</c:v>
                </c:pt>
                <c:pt idx="133">
                  <c:v>42191.0</c:v>
                </c:pt>
                <c:pt idx="134">
                  <c:v>42192.0</c:v>
                </c:pt>
                <c:pt idx="135">
                  <c:v>42193.0</c:v>
                </c:pt>
                <c:pt idx="136">
                  <c:v>42194.0</c:v>
                </c:pt>
                <c:pt idx="137">
                  <c:v>42195.0</c:v>
                </c:pt>
                <c:pt idx="138">
                  <c:v>42198.0</c:v>
                </c:pt>
                <c:pt idx="139">
                  <c:v>42199.0</c:v>
                </c:pt>
                <c:pt idx="140">
                  <c:v>42200.0</c:v>
                </c:pt>
                <c:pt idx="141">
                  <c:v>42201.0</c:v>
                </c:pt>
                <c:pt idx="142">
                  <c:v>42202.0</c:v>
                </c:pt>
                <c:pt idx="143">
                  <c:v>42205.0</c:v>
                </c:pt>
                <c:pt idx="144">
                  <c:v>42206.0</c:v>
                </c:pt>
                <c:pt idx="145">
                  <c:v>42207.0</c:v>
                </c:pt>
                <c:pt idx="146">
                  <c:v>42208.0</c:v>
                </c:pt>
                <c:pt idx="147">
                  <c:v>42209.0</c:v>
                </c:pt>
                <c:pt idx="148">
                  <c:v>42212.0</c:v>
                </c:pt>
                <c:pt idx="149">
                  <c:v>42213.0</c:v>
                </c:pt>
                <c:pt idx="150">
                  <c:v>42214.0</c:v>
                </c:pt>
                <c:pt idx="151">
                  <c:v>42215.0</c:v>
                </c:pt>
                <c:pt idx="152">
                  <c:v>42216.0</c:v>
                </c:pt>
                <c:pt idx="153">
                  <c:v>42219.0</c:v>
                </c:pt>
                <c:pt idx="154">
                  <c:v>42220.0</c:v>
                </c:pt>
                <c:pt idx="155">
                  <c:v>42221.0</c:v>
                </c:pt>
                <c:pt idx="156">
                  <c:v>42222.0</c:v>
                </c:pt>
                <c:pt idx="157">
                  <c:v>42223.0</c:v>
                </c:pt>
                <c:pt idx="158">
                  <c:v>42226.0</c:v>
                </c:pt>
                <c:pt idx="159">
                  <c:v>42227.0</c:v>
                </c:pt>
                <c:pt idx="160">
                  <c:v>42228.0</c:v>
                </c:pt>
                <c:pt idx="161">
                  <c:v>42229.0</c:v>
                </c:pt>
                <c:pt idx="162">
                  <c:v>42230.0</c:v>
                </c:pt>
                <c:pt idx="163">
                  <c:v>42233.0</c:v>
                </c:pt>
                <c:pt idx="164">
                  <c:v>42234.0</c:v>
                </c:pt>
                <c:pt idx="165">
                  <c:v>42235.0</c:v>
                </c:pt>
                <c:pt idx="166">
                  <c:v>42236.0</c:v>
                </c:pt>
                <c:pt idx="167">
                  <c:v>42237.0</c:v>
                </c:pt>
              </c:numCache>
            </c:numRef>
          </c:cat>
          <c:val>
            <c:numRef>
              <c:f>Anual!$L$777:$L$944</c:f>
              <c:numCache>
                <c:formatCode>0.0%</c:formatCode>
                <c:ptCount val="168"/>
                <c:pt idx="0">
                  <c:v>0.0</c:v>
                </c:pt>
                <c:pt idx="1">
                  <c:v>0.0</c:v>
                </c:pt>
                <c:pt idx="2" formatCode="0.00%">
                  <c:v>-0.000339987371897776</c:v>
                </c:pt>
                <c:pt idx="3">
                  <c:v>-0.0186118801301667</c:v>
                </c:pt>
                <c:pt idx="4">
                  <c:v>-0.0273398416630241</c:v>
                </c:pt>
                <c:pt idx="5">
                  <c:v>-0.0160279761037447</c:v>
                </c:pt>
                <c:pt idx="6">
                  <c:v>0.00157365583564029</c:v>
                </c:pt>
                <c:pt idx="7" formatCode="0.00%">
                  <c:v>-0.00684346010005354</c:v>
                </c:pt>
                <c:pt idx="8">
                  <c:v>-0.0148817329642042</c:v>
                </c:pt>
                <c:pt idx="9">
                  <c:v>-0.017421924328525</c:v>
                </c:pt>
                <c:pt idx="10">
                  <c:v>-0.0231337121764049</c:v>
                </c:pt>
                <c:pt idx="11">
                  <c:v>-0.0321676623439701</c:v>
                </c:pt>
                <c:pt idx="12" formatCode="0.00%">
                  <c:v>-0.0191752877750255</c:v>
                </c:pt>
                <c:pt idx="13">
                  <c:v>-0.0191752877750255</c:v>
                </c:pt>
                <c:pt idx="14">
                  <c:v>-0.0176550585263977</c:v>
                </c:pt>
                <c:pt idx="15">
                  <c:v>-0.0130069454563118</c:v>
                </c:pt>
                <c:pt idx="16">
                  <c:v>0.002064209043664</c:v>
                </c:pt>
                <c:pt idx="17" formatCode="0.00%">
                  <c:v>-0.00343872941862155</c:v>
                </c:pt>
                <c:pt idx="18">
                  <c:v>-0.000879110204478062</c:v>
                </c:pt>
                <c:pt idx="19">
                  <c:v>-0.0142551848074215</c:v>
                </c:pt>
                <c:pt idx="20">
                  <c:v>-0.0275584049735296</c:v>
                </c:pt>
                <c:pt idx="21">
                  <c:v>-0.018286463645636</c:v>
                </c:pt>
                <c:pt idx="22" formatCode="0.00%">
                  <c:v>-0.0310408470542524</c:v>
                </c:pt>
                <c:pt idx="23">
                  <c:v>-0.0184807421438633</c:v>
                </c:pt>
                <c:pt idx="24">
                  <c:v>-0.00430812569818828</c:v>
                </c:pt>
                <c:pt idx="25">
                  <c:v>-0.00844625771042795</c:v>
                </c:pt>
                <c:pt idx="26">
                  <c:v>0.00175822040895612</c:v>
                </c:pt>
                <c:pt idx="27" formatCode="0.00%">
                  <c:v>-0.00166593812229843</c:v>
                </c:pt>
                <c:pt idx="28">
                  <c:v>-0.00590606634610713</c:v>
                </c:pt>
                <c:pt idx="29">
                  <c:v>0.00470639661955419</c:v>
                </c:pt>
                <c:pt idx="30">
                  <c:v>0.00467725484482018</c:v>
                </c:pt>
                <c:pt idx="31">
                  <c:v>0.014366894943902</c:v>
                </c:pt>
                <c:pt idx="32" formatCode="0.00%">
                  <c:v>0.0185001699936858</c:v>
                </c:pt>
                <c:pt idx="33">
                  <c:v>0.0185001699936858</c:v>
                </c:pt>
                <c:pt idx="34">
                  <c:v>0.0201272524163389</c:v>
                </c:pt>
                <c:pt idx="35">
                  <c:v>0.0198066928942637</c:v>
                </c:pt>
                <c:pt idx="36">
                  <c:v>0.0187235902666472</c:v>
                </c:pt>
                <c:pt idx="37" formatCode="0.00%">
                  <c:v>0.0249647870221963</c:v>
                </c:pt>
                <c:pt idx="38">
                  <c:v>0.0246539414250326</c:v>
                </c:pt>
                <c:pt idx="39">
                  <c:v>0.0274806935742387</c:v>
                </c:pt>
                <c:pt idx="40">
                  <c:v>0.0266938656564184</c:v>
                </c:pt>
                <c:pt idx="41">
                  <c:v>0.0251784933702461</c:v>
                </c:pt>
                <c:pt idx="42" formatCode="0.00%">
                  <c:v>0.0221477487979018</c:v>
                </c:pt>
                <c:pt idx="43">
                  <c:v>0.0284083734032734</c:v>
                </c:pt>
                <c:pt idx="44">
                  <c:v>0.023740832483365</c:v>
                </c:pt>
                <c:pt idx="45">
                  <c:v>0.0192481422118607</c:v>
                </c:pt>
                <c:pt idx="46">
                  <c:v>0.0204672397882364</c:v>
                </c:pt>
                <c:pt idx="47" formatCode="0.00%">
                  <c:v>0.00600320559522083</c:v>
                </c:pt>
                <c:pt idx="48">
                  <c:v>0.00997134392151144</c:v>
                </c:pt>
                <c:pt idx="49">
                  <c:v>-0.00715916265967264</c:v>
                </c:pt>
                <c:pt idx="50">
                  <c:v>-0.00906309194229937</c:v>
                </c:pt>
                <c:pt idx="51">
                  <c:v>0.00342415853125444</c:v>
                </c:pt>
                <c:pt idx="52" formatCode="0.00%">
                  <c:v>-0.00267132935062408</c:v>
                </c:pt>
                <c:pt idx="53">
                  <c:v>0.0108261693137113</c:v>
                </c:pt>
                <c:pt idx="54">
                  <c:v>0.00747000825683619</c:v>
                </c:pt>
                <c:pt idx="55">
                  <c:v>0.0197192675700617</c:v>
                </c:pt>
                <c:pt idx="56">
                  <c:v>0.0147505949779008</c:v>
                </c:pt>
                <c:pt idx="57" formatCode="0.00%">
                  <c:v>0.0238962552819466</c:v>
                </c:pt>
                <c:pt idx="58">
                  <c:v>0.0221088930982563</c:v>
                </c:pt>
                <c:pt idx="59">
                  <c:v>0.0158336976055176</c:v>
                </c:pt>
                <c:pt idx="60">
                  <c:v>0.00104424692797123</c:v>
                </c:pt>
                <c:pt idx="61">
                  <c:v>-0.0013356646753121</c:v>
                </c:pt>
                <c:pt idx="62" formatCode="0.00%">
                  <c:v>0.00102967604060411</c:v>
                </c:pt>
                <c:pt idx="63">
                  <c:v>0.0132789353538296</c:v>
                </c:pt>
                <c:pt idx="64">
                  <c:v>0.0043664092476563</c:v>
                </c:pt>
                <c:pt idx="65">
                  <c:v>0.00038370003399879</c:v>
                </c:pt>
                <c:pt idx="66">
                  <c:v>0.00391471173927815</c:v>
                </c:pt>
                <c:pt idx="67" formatCode="0.00%">
                  <c:v>0.00391471173927815</c:v>
                </c:pt>
                <c:pt idx="68">
                  <c:v>0.0105493224537374</c:v>
                </c:pt>
                <c:pt idx="69">
                  <c:v>0.00846568556025051</c:v>
                </c:pt>
                <c:pt idx="70">
                  <c:v>0.0111710136480645</c:v>
                </c:pt>
                <c:pt idx="71">
                  <c:v>0.0156782748069355</c:v>
                </c:pt>
                <c:pt idx="72" formatCode="0.00%">
                  <c:v>0.0209626499587157</c:v>
                </c:pt>
                <c:pt idx="73">
                  <c:v>0.0162853951138957</c:v>
                </c:pt>
                <c:pt idx="74">
                  <c:v>0.0179416193112827</c:v>
                </c:pt>
                <c:pt idx="75">
                  <c:v>0.0231822818009617</c:v>
                </c:pt>
                <c:pt idx="76">
                  <c:v>0.0223857399582299</c:v>
                </c:pt>
                <c:pt idx="77" formatCode="0.00%">
                  <c:v>0.0108213123512555</c:v>
                </c:pt>
                <c:pt idx="78">
                  <c:v>0.020156394191073</c:v>
                </c:pt>
                <c:pt idx="79">
                  <c:v>0.0186458788673562</c:v>
                </c:pt>
                <c:pt idx="80">
                  <c:v>0.023828257807567</c:v>
                </c:pt>
                <c:pt idx="81">
                  <c:v>0.02624216814804</c:v>
                </c:pt>
                <c:pt idx="82" formatCode="0.00%">
                  <c:v>0.0285540822769439</c:v>
                </c:pt>
                <c:pt idx="83">
                  <c:v>0.0242945262033125</c:v>
                </c:pt>
                <c:pt idx="84">
                  <c:v>0.0271309922774296</c:v>
                </c:pt>
                <c:pt idx="85">
                  <c:v>0.0232891349749866</c:v>
                </c:pt>
                <c:pt idx="86">
                  <c:v>0.0129243770945651</c:v>
                </c:pt>
                <c:pt idx="87" formatCode="0.00%">
                  <c:v>0.0239885375686046</c:v>
                </c:pt>
                <c:pt idx="88">
                  <c:v>0.0269998542911263</c:v>
                </c:pt>
                <c:pt idx="89">
                  <c:v>0.0148428772645588</c:v>
                </c:pt>
                <c:pt idx="90">
                  <c:v>0.0103210452183204</c:v>
                </c:pt>
                <c:pt idx="91">
                  <c:v>0.0141337607460295</c:v>
                </c:pt>
                <c:pt idx="92" formatCode="0.00%">
                  <c:v>0.0277818252464907</c:v>
                </c:pt>
                <c:pt idx="93">
                  <c:v>0.0225508766817231</c:v>
                </c:pt>
                <c:pt idx="94">
                  <c:v>0.0195347029967456</c:v>
                </c:pt>
                <c:pt idx="95">
                  <c:v>0.0192238573995822</c:v>
                </c:pt>
                <c:pt idx="96">
                  <c:v>0.0302103064743309</c:v>
                </c:pt>
                <c:pt idx="97" formatCode="0.00%">
                  <c:v>0.0310019913546067</c:v>
                </c:pt>
                <c:pt idx="98">
                  <c:v>0.0341444460634317</c:v>
                </c:pt>
                <c:pt idx="99">
                  <c:v>0.0334790422070037</c:v>
                </c:pt>
                <c:pt idx="100">
                  <c:v>0.0325173636407789</c:v>
                </c:pt>
                <c:pt idx="101">
                  <c:v>0.0349312739812522</c:v>
                </c:pt>
                <c:pt idx="102" formatCode="0.00%">
                  <c:v>0.0326193598523483</c:v>
                </c:pt>
                <c:pt idx="103">
                  <c:v>0.0326193598523483</c:v>
                </c:pt>
                <c:pt idx="104">
                  <c:v>0.0220020399242313</c:v>
                </c:pt>
                <c:pt idx="105">
                  <c:v>0.0313662635387828</c:v>
                </c:pt>
                <c:pt idx="106">
                  <c:v>0.0300597406382048</c:v>
                </c:pt>
                <c:pt idx="107" formatCode="0.00%">
                  <c:v>0.0235514109475932</c:v>
                </c:pt>
                <c:pt idx="108">
                  <c:v>0.0256593326533585</c:v>
                </c:pt>
                <c:pt idx="109">
                  <c:v>0.0246247996502986</c:v>
                </c:pt>
                <c:pt idx="110">
                  <c:v>0.0267958618679878</c:v>
                </c:pt>
                <c:pt idx="111">
                  <c:v>0.0179416193112827</c:v>
                </c:pt>
                <c:pt idx="112" formatCode="0.00%">
                  <c:v>0.0164796736121229</c:v>
                </c:pt>
                <c:pt idx="113">
                  <c:v>0.00989848948467631</c:v>
                </c:pt>
                <c:pt idx="114">
                  <c:v>0.0103210452183204</c:v>
                </c:pt>
                <c:pt idx="115">
                  <c:v>0.0224877361697993</c:v>
                </c:pt>
                <c:pt idx="116">
                  <c:v>0.0242653844285783</c:v>
                </c:pt>
                <c:pt idx="117" formatCode="0.00%">
                  <c:v>0.01710136480645</c:v>
                </c:pt>
                <c:pt idx="118">
                  <c:v>0.0123998251493516</c:v>
                </c:pt>
                <c:pt idx="119">
                  <c:v>0.0181601826217883</c:v>
                </c:pt>
                <c:pt idx="120">
                  <c:v>0.0201758220408956</c:v>
                </c:pt>
                <c:pt idx="121">
                  <c:v>0.0302783039487102</c:v>
                </c:pt>
                <c:pt idx="122" formatCode="0.00%">
                  <c:v>0.02481422118607</c:v>
                </c:pt>
                <c:pt idx="123">
                  <c:v>0.0310602749040749</c:v>
                </c:pt>
                <c:pt idx="124">
                  <c:v>0.0317159648355916</c:v>
                </c:pt>
                <c:pt idx="125">
                  <c:v>0.0241293894798191</c:v>
                </c:pt>
                <c:pt idx="126">
                  <c:v>0.0210840740201077</c:v>
                </c:pt>
                <c:pt idx="127" formatCode="0.00%">
                  <c:v>0.0206858030987418</c:v>
                </c:pt>
                <c:pt idx="128">
                  <c:v>-0.000611977269415864</c:v>
                </c:pt>
                <c:pt idx="129">
                  <c:v>0.00204478119384133</c:v>
                </c:pt>
                <c:pt idx="130">
                  <c:v>0.00899509446791979</c:v>
                </c:pt>
                <c:pt idx="131">
                  <c:v>0.00868424887075636</c:v>
                </c:pt>
                <c:pt idx="132" formatCode="0.00%">
                  <c:v>0.00868424887075636</c:v>
                </c:pt>
                <c:pt idx="133">
                  <c:v>0.00478896498130066</c:v>
                </c:pt>
                <c:pt idx="134">
                  <c:v>0.0108990237505464</c:v>
                </c:pt>
                <c:pt idx="135">
                  <c:v>-0.00593520812084125</c:v>
                </c:pt>
                <c:pt idx="136">
                  <c:v>-0.0036864345038613</c:v>
                </c:pt>
                <c:pt idx="137" formatCode="0.00%">
                  <c:v>0.00860653747146522</c:v>
                </c:pt>
                <c:pt idx="138">
                  <c:v>0.0197678371946184</c:v>
                </c:pt>
                <c:pt idx="139">
                  <c:v>0.0243090970906794</c:v>
                </c:pt>
                <c:pt idx="140">
                  <c:v>0.0235562679100489</c:v>
                </c:pt>
                <c:pt idx="141">
                  <c:v>0.0317596774976929</c:v>
                </c:pt>
                <c:pt idx="142" formatCode="0.00%">
                  <c:v>0.0329010636747777</c:v>
                </c:pt>
                <c:pt idx="143">
                  <c:v>0.0336976055175093</c:v>
                </c:pt>
                <c:pt idx="144">
                  <c:v>0.0292923405702075</c:v>
                </c:pt>
                <c:pt idx="145">
                  <c:v>0.0268347175676331</c:v>
                </c:pt>
                <c:pt idx="146">
                  <c:v>0.021006362620817</c:v>
                </c:pt>
                <c:pt idx="147" formatCode="0.00%">
                  <c:v>0.0100781970955364</c:v>
                </c:pt>
                <c:pt idx="148">
                  <c:v>0.00424498518626448</c:v>
                </c:pt>
                <c:pt idx="149">
                  <c:v>0.0166836660352616</c:v>
                </c:pt>
                <c:pt idx="150">
                  <c:v>0.0241245325173636</c:v>
                </c:pt>
                <c:pt idx="151">
                  <c:v>0.0241536742920978</c:v>
                </c:pt>
                <c:pt idx="152" formatCode="0.00%">
                  <c:v>0.0218271892758268</c:v>
                </c:pt>
                <c:pt idx="153">
                  <c:v>0.0190101510515324</c:v>
                </c:pt>
                <c:pt idx="154">
                  <c:v>0.0167176647724514</c:v>
                </c:pt>
                <c:pt idx="155">
                  <c:v>0.0198844042935549</c:v>
                </c:pt>
                <c:pt idx="156">
                  <c:v>0.0119772694157074</c:v>
                </c:pt>
                <c:pt idx="157" formatCode="0.00%">
                  <c:v>0.00906794890475493</c:v>
                </c:pt>
                <c:pt idx="158">
                  <c:v>0.02199232599932</c:v>
                </c:pt>
                <c:pt idx="159">
                  <c:v>0.0122249745009471</c:v>
                </c:pt>
                <c:pt idx="160">
                  <c:v>0.0131866530671718</c:v>
                </c:pt>
                <c:pt idx="161">
                  <c:v>0.0118947010539607</c:v>
                </c:pt>
                <c:pt idx="162" formatCode="0.00%">
                  <c:v>0.0158531254553402</c:v>
                </c:pt>
                <c:pt idx="163">
                  <c:v>0.0211472145320317</c:v>
                </c:pt>
                <c:pt idx="164">
                  <c:v>0.0184661712564962</c:v>
                </c:pt>
                <c:pt idx="165">
                  <c:v>0.0100587692457137</c:v>
                </c:pt>
                <c:pt idx="166">
                  <c:v>-0.0112535820098111</c:v>
                </c:pt>
                <c:pt idx="167" formatCode="0.00%">
                  <c:v>-0.0427461265724416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Anual!$Q$937</c:f>
              <c:strCache>
                <c:ptCount val="1"/>
                <c:pt idx="0">
                  <c:v>Bovespa</c:v>
                </c:pt>
              </c:strCache>
            </c:strRef>
          </c:tx>
          <c:marker>
            <c:symbol val="none"/>
          </c:marker>
          <c:cat>
            <c:numRef>
              <c:f>Anual!$A$777:$A$944</c:f>
              <c:numCache>
                <c:formatCode>m/d/yy</c:formatCode>
                <c:ptCount val="168"/>
                <c:pt idx="0">
                  <c:v>42004.0</c:v>
                </c:pt>
                <c:pt idx="1">
                  <c:v>42005.0</c:v>
                </c:pt>
                <c:pt idx="2">
                  <c:v>42006.0</c:v>
                </c:pt>
                <c:pt idx="3">
                  <c:v>42009.0</c:v>
                </c:pt>
                <c:pt idx="4">
                  <c:v>42010.0</c:v>
                </c:pt>
                <c:pt idx="5">
                  <c:v>42011.0</c:v>
                </c:pt>
                <c:pt idx="6">
                  <c:v>42012.0</c:v>
                </c:pt>
                <c:pt idx="7">
                  <c:v>42013.0</c:v>
                </c:pt>
                <c:pt idx="8">
                  <c:v>42016.0</c:v>
                </c:pt>
                <c:pt idx="9">
                  <c:v>42017.0</c:v>
                </c:pt>
                <c:pt idx="10">
                  <c:v>42018.0</c:v>
                </c:pt>
                <c:pt idx="11">
                  <c:v>42019.0</c:v>
                </c:pt>
                <c:pt idx="12">
                  <c:v>42020.0</c:v>
                </c:pt>
                <c:pt idx="13">
                  <c:v>42023.0</c:v>
                </c:pt>
                <c:pt idx="14">
                  <c:v>42024.0</c:v>
                </c:pt>
                <c:pt idx="15">
                  <c:v>42025.0</c:v>
                </c:pt>
                <c:pt idx="16">
                  <c:v>42026.0</c:v>
                </c:pt>
                <c:pt idx="17">
                  <c:v>42027.0</c:v>
                </c:pt>
                <c:pt idx="18">
                  <c:v>42030.0</c:v>
                </c:pt>
                <c:pt idx="19">
                  <c:v>42031.0</c:v>
                </c:pt>
                <c:pt idx="20">
                  <c:v>42032.0</c:v>
                </c:pt>
                <c:pt idx="21">
                  <c:v>42033.0</c:v>
                </c:pt>
                <c:pt idx="22">
                  <c:v>42034.0</c:v>
                </c:pt>
                <c:pt idx="23">
                  <c:v>42037.0</c:v>
                </c:pt>
                <c:pt idx="24">
                  <c:v>42038.0</c:v>
                </c:pt>
                <c:pt idx="25">
                  <c:v>42039.0</c:v>
                </c:pt>
                <c:pt idx="26">
                  <c:v>42040.0</c:v>
                </c:pt>
                <c:pt idx="27">
                  <c:v>42041.0</c:v>
                </c:pt>
                <c:pt idx="28">
                  <c:v>42044.0</c:v>
                </c:pt>
                <c:pt idx="29">
                  <c:v>42045.0</c:v>
                </c:pt>
                <c:pt idx="30">
                  <c:v>42046.0</c:v>
                </c:pt>
                <c:pt idx="31">
                  <c:v>42047.0</c:v>
                </c:pt>
                <c:pt idx="32">
                  <c:v>42048.0</c:v>
                </c:pt>
                <c:pt idx="33">
                  <c:v>42051.0</c:v>
                </c:pt>
                <c:pt idx="34">
                  <c:v>42052.0</c:v>
                </c:pt>
                <c:pt idx="35">
                  <c:v>42053.0</c:v>
                </c:pt>
                <c:pt idx="36">
                  <c:v>42054.0</c:v>
                </c:pt>
                <c:pt idx="37">
                  <c:v>42055.0</c:v>
                </c:pt>
                <c:pt idx="38">
                  <c:v>42058.0</c:v>
                </c:pt>
                <c:pt idx="39">
                  <c:v>42059.0</c:v>
                </c:pt>
                <c:pt idx="40">
                  <c:v>42060.0</c:v>
                </c:pt>
                <c:pt idx="41">
                  <c:v>42061.0</c:v>
                </c:pt>
                <c:pt idx="42">
                  <c:v>42062.0</c:v>
                </c:pt>
                <c:pt idx="43">
                  <c:v>42065.0</c:v>
                </c:pt>
                <c:pt idx="44">
                  <c:v>42066.0</c:v>
                </c:pt>
                <c:pt idx="45">
                  <c:v>42067.0</c:v>
                </c:pt>
                <c:pt idx="46">
                  <c:v>42068.0</c:v>
                </c:pt>
                <c:pt idx="47">
                  <c:v>42069.0</c:v>
                </c:pt>
                <c:pt idx="48">
                  <c:v>42072.0</c:v>
                </c:pt>
                <c:pt idx="49">
                  <c:v>42073.0</c:v>
                </c:pt>
                <c:pt idx="50">
                  <c:v>42074.0</c:v>
                </c:pt>
                <c:pt idx="51">
                  <c:v>42075.0</c:v>
                </c:pt>
                <c:pt idx="52">
                  <c:v>42076.0</c:v>
                </c:pt>
                <c:pt idx="53">
                  <c:v>42079.0</c:v>
                </c:pt>
                <c:pt idx="54">
                  <c:v>42080.0</c:v>
                </c:pt>
                <c:pt idx="55">
                  <c:v>42081.0</c:v>
                </c:pt>
                <c:pt idx="56">
                  <c:v>42082.0</c:v>
                </c:pt>
                <c:pt idx="57">
                  <c:v>42083.0</c:v>
                </c:pt>
                <c:pt idx="58">
                  <c:v>42086.0</c:v>
                </c:pt>
                <c:pt idx="59">
                  <c:v>42087.0</c:v>
                </c:pt>
                <c:pt idx="60">
                  <c:v>42088.0</c:v>
                </c:pt>
                <c:pt idx="61">
                  <c:v>42089.0</c:v>
                </c:pt>
                <c:pt idx="62">
                  <c:v>42090.0</c:v>
                </c:pt>
                <c:pt idx="63">
                  <c:v>42093.0</c:v>
                </c:pt>
                <c:pt idx="64">
                  <c:v>42094.0</c:v>
                </c:pt>
                <c:pt idx="65">
                  <c:v>42095.0</c:v>
                </c:pt>
                <c:pt idx="66">
                  <c:v>42096.0</c:v>
                </c:pt>
                <c:pt idx="67">
                  <c:v>42097.0</c:v>
                </c:pt>
                <c:pt idx="68">
                  <c:v>42100.0</c:v>
                </c:pt>
                <c:pt idx="69">
                  <c:v>42101.0</c:v>
                </c:pt>
                <c:pt idx="70">
                  <c:v>42102.0</c:v>
                </c:pt>
                <c:pt idx="71">
                  <c:v>42103.0</c:v>
                </c:pt>
                <c:pt idx="72">
                  <c:v>42104.0</c:v>
                </c:pt>
                <c:pt idx="73">
                  <c:v>42107.0</c:v>
                </c:pt>
                <c:pt idx="74">
                  <c:v>42108.0</c:v>
                </c:pt>
                <c:pt idx="75">
                  <c:v>42109.0</c:v>
                </c:pt>
                <c:pt idx="76">
                  <c:v>42110.0</c:v>
                </c:pt>
                <c:pt idx="77">
                  <c:v>42111.0</c:v>
                </c:pt>
                <c:pt idx="78">
                  <c:v>42114.0</c:v>
                </c:pt>
                <c:pt idx="79">
                  <c:v>42115.0</c:v>
                </c:pt>
                <c:pt idx="80">
                  <c:v>42116.0</c:v>
                </c:pt>
                <c:pt idx="81">
                  <c:v>42117.0</c:v>
                </c:pt>
                <c:pt idx="82">
                  <c:v>42118.0</c:v>
                </c:pt>
                <c:pt idx="83">
                  <c:v>42121.0</c:v>
                </c:pt>
                <c:pt idx="84">
                  <c:v>42122.0</c:v>
                </c:pt>
                <c:pt idx="85">
                  <c:v>42123.0</c:v>
                </c:pt>
                <c:pt idx="86">
                  <c:v>42124.0</c:v>
                </c:pt>
                <c:pt idx="87">
                  <c:v>42125.0</c:v>
                </c:pt>
                <c:pt idx="88">
                  <c:v>42128.0</c:v>
                </c:pt>
                <c:pt idx="89">
                  <c:v>42129.0</c:v>
                </c:pt>
                <c:pt idx="90">
                  <c:v>42130.0</c:v>
                </c:pt>
                <c:pt idx="91">
                  <c:v>42131.0</c:v>
                </c:pt>
                <c:pt idx="92">
                  <c:v>42132.0</c:v>
                </c:pt>
                <c:pt idx="93">
                  <c:v>42135.0</c:v>
                </c:pt>
                <c:pt idx="94">
                  <c:v>42136.0</c:v>
                </c:pt>
                <c:pt idx="95">
                  <c:v>42137.0</c:v>
                </c:pt>
                <c:pt idx="96">
                  <c:v>42138.0</c:v>
                </c:pt>
                <c:pt idx="97">
                  <c:v>42139.0</c:v>
                </c:pt>
                <c:pt idx="98">
                  <c:v>42142.0</c:v>
                </c:pt>
                <c:pt idx="99">
                  <c:v>42143.0</c:v>
                </c:pt>
                <c:pt idx="100">
                  <c:v>42144.0</c:v>
                </c:pt>
                <c:pt idx="101">
                  <c:v>42145.0</c:v>
                </c:pt>
                <c:pt idx="102">
                  <c:v>42146.0</c:v>
                </c:pt>
                <c:pt idx="103">
                  <c:v>42149.0</c:v>
                </c:pt>
                <c:pt idx="104">
                  <c:v>42150.0</c:v>
                </c:pt>
                <c:pt idx="105">
                  <c:v>42151.0</c:v>
                </c:pt>
                <c:pt idx="106">
                  <c:v>42152.0</c:v>
                </c:pt>
                <c:pt idx="107">
                  <c:v>42153.0</c:v>
                </c:pt>
                <c:pt idx="108">
                  <c:v>42156.0</c:v>
                </c:pt>
                <c:pt idx="109">
                  <c:v>42157.0</c:v>
                </c:pt>
                <c:pt idx="110">
                  <c:v>42158.0</c:v>
                </c:pt>
                <c:pt idx="111">
                  <c:v>42159.0</c:v>
                </c:pt>
                <c:pt idx="112">
                  <c:v>42160.0</c:v>
                </c:pt>
                <c:pt idx="113">
                  <c:v>42163.0</c:v>
                </c:pt>
                <c:pt idx="114">
                  <c:v>42164.0</c:v>
                </c:pt>
                <c:pt idx="115">
                  <c:v>42165.0</c:v>
                </c:pt>
                <c:pt idx="116">
                  <c:v>42166.0</c:v>
                </c:pt>
                <c:pt idx="117">
                  <c:v>42167.0</c:v>
                </c:pt>
                <c:pt idx="118">
                  <c:v>42170.0</c:v>
                </c:pt>
                <c:pt idx="119">
                  <c:v>42171.0</c:v>
                </c:pt>
                <c:pt idx="120">
                  <c:v>42172.0</c:v>
                </c:pt>
                <c:pt idx="121">
                  <c:v>42173.0</c:v>
                </c:pt>
                <c:pt idx="122">
                  <c:v>42174.0</c:v>
                </c:pt>
                <c:pt idx="123">
                  <c:v>42177.0</c:v>
                </c:pt>
                <c:pt idx="124">
                  <c:v>42178.0</c:v>
                </c:pt>
                <c:pt idx="125">
                  <c:v>42179.0</c:v>
                </c:pt>
                <c:pt idx="126">
                  <c:v>42180.0</c:v>
                </c:pt>
                <c:pt idx="127">
                  <c:v>42181.0</c:v>
                </c:pt>
                <c:pt idx="128">
                  <c:v>42184.0</c:v>
                </c:pt>
                <c:pt idx="129">
                  <c:v>42185.0</c:v>
                </c:pt>
                <c:pt idx="130">
                  <c:v>42186.0</c:v>
                </c:pt>
                <c:pt idx="131">
                  <c:v>42187.0</c:v>
                </c:pt>
                <c:pt idx="132">
                  <c:v>42188.0</c:v>
                </c:pt>
                <c:pt idx="133">
                  <c:v>42191.0</c:v>
                </c:pt>
                <c:pt idx="134">
                  <c:v>42192.0</c:v>
                </c:pt>
                <c:pt idx="135">
                  <c:v>42193.0</c:v>
                </c:pt>
                <c:pt idx="136">
                  <c:v>42194.0</c:v>
                </c:pt>
                <c:pt idx="137">
                  <c:v>42195.0</c:v>
                </c:pt>
                <c:pt idx="138">
                  <c:v>42198.0</c:v>
                </c:pt>
                <c:pt idx="139">
                  <c:v>42199.0</c:v>
                </c:pt>
                <c:pt idx="140">
                  <c:v>42200.0</c:v>
                </c:pt>
                <c:pt idx="141">
                  <c:v>42201.0</c:v>
                </c:pt>
                <c:pt idx="142">
                  <c:v>42202.0</c:v>
                </c:pt>
                <c:pt idx="143">
                  <c:v>42205.0</c:v>
                </c:pt>
                <c:pt idx="144">
                  <c:v>42206.0</c:v>
                </c:pt>
                <c:pt idx="145">
                  <c:v>42207.0</c:v>
                </c:pt>
                <c:pt idx="146">
                  <c:v>42208.0</c:v>
                </c:pt>
                <c:pt idx="147">
                  <c:v>42209.0</c:v>
                </c:pt>
                <c:pt idx="148">
                  <c:v>42212.0</c:v>
                </c:pt>
                <c:pt idx="149">
                  <c:v>42213.0</c:v>
                </c:pt>
                <c:pt idx="150">
                  <c:v>42214.0</c:v>
                </c:pt>
                <c:pt idx="151">
                  <c:v>42215.0</c:v>
                </c:pt>
                <c:pt idx="152">
                  <c:v>42216.0</c:v>
                </c:pt>
                <c:pt idx="153">
                  <c:v>42219.0</c:v>
                </c:pt>
                <c:pt idx="154">
                  <c:v>42220.0</c:v>
                </c:pt>
                <c:pt idx="155">
                  <c:v>42221.0</c:v>
                </c:pt>
                <c:pt idx="156">
                  <c:v>42222.0</c:v>
                </c:pt>
                <c:pt idx="157">
                  <c:v>42223.0</c:v>
                </c:pt>
                <c:pt idx="158">
                  <c:v>42226.0</c:v>
                </c:pt>
                <c:pt idx="159">
                  <c:v>42227.0</c:v>
                </c:pt>
                <c:pt idx="160">
                  <c:v>42228.0</c:v>
                </c:pt>
                <c:pt idx="161">
                  <c:v>42229.0</c:v>
                </c:pt>
                <c:pt idx="162">
                  <c:v>42230.0</c:v>
                </c:pt>
                <c:pt idx="163">
                  <c:v>42233.0</c:v>
                </c:pt>
                <c:pt idx="164">
                  <c:v>42234.0</c:v>
                </c:pt>
                <c:pt idx="165">
                  <c:v>42235.0</c:v>
                </c:pt>
                <c:pt idx="166">
                  <c:v>42236.0</c:v>
                </c:pt>
                <c:pt idx="167">
                  <c:v>42237.0</c:v>
                </c:pt>
              </c:numCache>
            </c:numRef>
          </c:cat>
          <c:val>
            <c:numRef>
              <c:f>Anual!$M$777:$M$944</c:f>
              <c:numCache>
                <c:formatCode>0.00%</c:formatCode>
                <c:ptCount val="168"/>
                <c:pt idx="0">
                  <c:v>0.0</c:v>
                </c:pt>
                <c:pt idx="1">
                  <c:v>0.0</c:v>
                </c:pt>
                <c:pt idx="2">
                  <c:v>-0.0407148203712445</c:v>
                </c:pt>
                <c:pt idx="3">
                  <c:v>-0.0673280559909803</c:v>
                </c:pt>
                <c:pt idx="4">
                  <c:v>-0.0543364877065359</c:v>
                </c:pt>
                <c:pt idx="5">
                  <c:v>-0.0182617672331843</c:v>
                </c:pt>
                <c:pt idx="6">
                  <c:v>-0.0012738216649667</c:v>
                </c:pt>
                <c:pt idx="7">
                  <c:v>-0.0121910308982596</c:v>
                </c:pt>
                <c:pt idx="8">
                  <c:v>-0.0409454406720137</c:v>
                </c:pt>
                <c:pt idx="9">
                  <c:v>-0.0320230758602886</c:v>
                </c:pt>
                <c:pt idx="10">
                  <c:v>-0.0326696689944322</c:v>
                </c:pt>
                <c:pt idx="11">
                  <c:v>-0.0323325598052637</c:v>
                </c:pt>
                <c:pt idx="12">
                  <c:v>-0.0048420457777133</c:v>
                </c:pt>
                <c:pt idx="13">
                  <c:v>-0.0413696301385729</c:v>
                </c:pt>
                <c:pt idx="14">
                  <c:v>-0.0242598557274777</c:v>
                </c:pt>
                <c:pt idx="15">
                  <c:v>0.00705941783534913</c:v>
                </c:pt>
                <c:pt idx="16">
                  <c:v>0.0193717778735785</c:v>
                </c:pt>
                <c:pt idx="17">
                  <c:v>0.00561346217731073</c:v>
                </c:pt>
                <c:pt idx="18">
                  <c:v>0.00151578003885677</c:v>
                </c:pt>
                <c:pt idx="19">
                  <c:v>0.00571656777389706</c:v>
                </c:pt>
                <c:pt idx="20">
                  <c:v>-0.0166688570576863</c:v>
                </c:pt>
                <c:pt idx="21">
                  <c:v>-0.0265917683401716</c:v>
                </c:pt>
                <c:pt idx="22">
                  <c:v>-0.0689778893641457</c:v>
                </c:pt>
                <c:pt idx="23">
                  <c:v>-0.0715516545632329</c:v>
                </c:pt>
                <c:pt idx="24">
                  <c:v>-0.0317836127477467</c:v>
                </c:pt>
                <c:pt idx="25">
                  <c:v>-0.0463822846619655</c:v>
                </c:pt>
                <c:pt idx="26">
                  <c:v>-0.0476821172308603</c:v>
                </c:pt>
                <c:pt idx="27">
                  <c:v>-0.0664081258839588</c:v>
                </c:pt>
                <c:pt idx="28">
                  <c:v>-0.0551131273276415</c:v>
                </c:pt>
                <c:pt idx="29">
                  <c:v>-0.0882029533533149</c:v>
                </c:pt>
                <c:pt idx="30">
                  <c:v>-0.105926409327084</c:v>
                </c:pt>
                <c:pt idx="31">
                  <c:v>-0.0656837461195148</c:v>
                </c:pt>
                <c:pt idx="32">
                  <c:v>-0.048249519272249</c:v>
                </c:pt>
                <c:pt idx="33">
                  <c:v>-0.0516007533593185</c:v>
                </c:pt>
                <c:pt idx="34">
                  <c:v>-0.048249519272249</c:v>
                </c:pt>
                <c:pt idx="35">
                  <c:v>-0.0395305389639815</c:v>
                </c:pt>
                <c:pt idx="36">
                  <c:v>-0.0493169297761727</c:v>
                </c:pt>
                <c:pt idx="37">
                  <c:v>-0.0503609494670746</c:v>
                </c:pt>
                <c:pt idx="38">
                  <c:v>-0.0528652210912693</c:v>
                </c:pt>
                <c:pt idx="39">
                  <c:v>-0.0249754278217305</c:v>
                </c:pt>
                <c:pt idx="40">
                  <c:v>-0.0329963405123282</c:v>
                </c:pt>
                <c:pt idx="41">
                  <c:v>-0.0538572957174311</c:v>
                </c:pt>
                <c:pt idx="42">
                  <c:v>-0.0338604750264541</c:v>
                </c:pt>
                <c:pt idx="43">
                  <c:v>-0.0641630544137612</c:v>
                </c:pt>
                <c:pt idx="44">
                  <c:v>-0.0686020271155211</c:v>
                </c:pt>
                <c:pt idx="45">
                  <c:v>-0.0991528769864834</c:v>
                </c:pt>
                <c:pt idx="46">
                  <c:v>-0.10698214250005</c:v>
                </c:pt>
                <c:pt idx="47">
                  <c:v>-0.131167614311774</c:v>
                </c:pt>
                <c:pt idx="48">
                  <c:v>-0.161518114387063</c:v>
                </c:pt>
                <c:pt idx="49">
                  <c:v>-0.171338954481856</c:v>
                </c:pt>
                <c:pt idx="50">
                  <c:v>-0.168877744975128</c:v>
                </c:pt>
                <c:pt idx="51">
                  <c:v>-0.177192003246128</c:v>
                </c:pt>
                <c:pt idx="52">
                  <c:v>-0.204635322747123</c:v>
                </c:pt>
                <c:pt idx="53">
                  <c:v>-0.193055589608759</c:v>
                </c:pt>
                <c:pt idx="54">
                  <c:v>-0.176986488353169</c:v>
                </c:pt>
                <c:pt idx="55">
                  <c:v>-0.146165235309424</c:v>
                </c:pt>
                <c:pt idx="56">
                  <c:v>-0.173674284380674</c:v>
                </c:pt>
                <c:pt idx="57">
                  <c:v>-0.144199670869607</c:v>
                </c:pt>
                <c:pt idx="58">
                  <c:v>-0.12065493251327</c:v>
                </c:pt>
                <c:pt idx="59">
                  <c:v>-0.124683910386731</c:v>
                </c:pt>
                <c:pt idx="60">
                  <c:v>-0.135274177602596</c:v>
                </c:pt>
                <c:pt idx="61">
                  <c:v>-0.156592052034345</c:v>
                </c:pt>
                <c:pt idx="62">
                  <c:v>-0.180103735630858</c:v>
                </c:pt>
                <c:pt idx="63">
                  <c:v>-0.153487598692705</c:v>
                </c:pt>
                <c:pt idx="64">
                  <c:v>-0.149747625332453</c:v>
                </c:pt>
                <c:pt idx="65">
                  <c:v>-0.124802517584645</c:v>
                </c:pt>
                <c:pt idx="66">
                  <c:v>-0.0972047734403444</c:v>
                </c:pt>
                <c:pt idx="67">
                  <c:v>-0.094311198996243</c:v>
                </c:pt>
                <c:pt idx="68">
                  <c:v>-0.0838390856049382</c:v>
                </c:pt>
                <c:pt idx="69">
                  <c:v>-0.0869037721300485</c:v>
                </c:pt>
                <c:pt idx="70">
                  <c:v>-0.067198875817516</c:v>
                </c:pt>
                <c:pt idx="71">
                  <c:v>-0.0647382856596152</c:v>
                </c:pt>
                <c:pt idx="72">
                  <c:v>-0.0637055448600831</c:v>
                </c:pt>
                <c:pt idx="73">
                  <c:v>-0.0752718452749949</c:v>
                </c:pt>
                <c:pt idx="74">
                  <c:v>-0.0616221755098076</c:v>
                </c:pt>
                <c:pt idx="75">
                  <c:v>-0.0390565820785089</c:v>
                </c:pt>
                <c:pt idx="76">
                  <c:v>-0.0369997299715787</c:v>
                </c:pt>
                <c:pt idx="77">
                  <c:v>-0.0559233457315975</c:v>
                </c:pt>
                <c:pt idx="78">
                  <c:v>-0.0562048824715693</c:v>
                </c:pt>
                <c:pt idx="79">
                  <c:v>-0.0562048824715693</c:v>
                </c:pt>
                <c:pt idx="80">
                  <c:v>-0.0348050435729694</c:v>
                </c:pt>
                <c:pt idx="81">
                  <c:v>-0.00603377943195327</c:v>
                </c:pt>
                <c:pt idx="82">
                  <c:v>0.0204715421196966</c:v>
                </c:pt>
                <c:pt idx="83">
                  <c:v>0.0151277790181541</c:v>
                </c:pt>
                <c:pt idx="84">
                  <c:v>0.00819857916137478</c:v>
                </c:pt>
                <c:pt idx="85">
                  <c:v>-0.0024090091793928</c:v>
                </c:pt>
                <c:pt idx="86">
                  <c:v>-0.00631751554782311</c:v>
                </c:pt>
                <c:pt idx="87">
                  <c:v>-0.0096078549003139</c:v>
                </c:pt>
                <c:pt idx="88">
                  <c:v>-0.00947901839197051</c:v>
                </c:pt>
                <c:pt idx="89">
                  <c:v>0.000263810935321684</c:v>
                </c:pt>
                <c:pt idx="90">
                  <c:v>-0.00411088414835026</c:v>
                </c:pt>
                <c:pt idx="91">
                  <c:v>0.00258081352054429</c:v>
                </c:pt>
                <c:pt idx="92">
                  <c:v>0.0201069689169693</c:v>
                </c:pt>
                <c:pt idx="93">
                  <c:v>-0.0024722047110125</c:v>
                </c:pt>
                <c:pt idx="94">
                  <c:v>0.000302692722356834</c:v>
                </c:pt>
                <c:pt idx="95">
                  <c:v>-0.0136273921650968</c:v>
                </c:pt>
                <c:pt idx="96">
                  <c:v>0.0045692016451031</c:v>
                </c:pt>
                <c:pt idx="97">
                  <c:v>0.0150669292965653</c:v>
                </c:pt>
                <c:pt idx="98">
                  <c:v>-0.00676196495281345</c:v>
                </c:pt>
                <c:pt idx="99">
                  <c:v>-0.0289066030755694</c:v>
                </c:pt>
                <c:pt idx="100">
                  <c:v>-0.0265581938528605</c:v>
                </c:pt>
                <c:pt idx="101">
                  <c:v>-0.0356741306217129</c:v>
                </c:pt>
                <c:pt idx="102">
                  <c:v>-0.0669461668914738</c:v>
                </c:pt>
                <c:pt idx="103">
                  <c:v>-0.0629659912128431</c:v>
                </c:pt>
                <c:pt idx="104">
                  <c:v>-0.0943793913296582</c:v>
                </c:pt>
                <c:pt idx="105">
                  <c:v>-0.0812214633900298</c:v>
                </c:pt>
                <c:pt idx="106">
                  <c:v>-0.0942788211543127</c:v>
                </c:pt>
                <c:pt idx="107">
                  <c:v>-0.117463952530922</c:v>
                </c:pt>
                <c:pt idx="108">
                  <c:v>-0.110135235956556</c:v>
                </c:pt>
                <c:pt idx="109">
                  <c:v>-0.0782830097077143</c:v>
                </c:pt>
                <c:pt idx="110">
                  <c:v>-0.0904088724703139</c:v>
                </c:pt>
                <c:pt idx="111">
                  <c:v>-0.0961840542324073</c:v>
                </c:pt>
                <c:pt idx="112">
                  <c:v>-0.102614864492219</c:v>
                </c:pt>
                <c:pt idx="113">
                  <c:v>-0.0967589785018521</c:v>
                </c:pt>
                <c:pt idx="114">
                  <c:v>-0.0937363388480452</c:v>
                </c:pt>
                <c:pt idx="115">
                  <c:v>-0.0785125645110648</c:v>
                </c:pt>
                <c:pt idx="116">
                  <c:v>-0.0757833502015219</c:v>
                </c:pt>
                <c:pt idx="117">
                  <c:v>-0.0904835515335542</c:v>
                </c:pt>
                <c:pt idx="118">
                  <c:v>-0.0940638195268047</c:v>
                </c:pt>
                <c:pt idx="119">
                  <c:v>-0.0755487176779068</c:v>
                </c:pt>
                <c:pt idx="120">
                  <c:v>-0.0713358070853685</c:v>
                </c:pt>
                <c:pt idx="121">
                  <c:v>-0.057160432833521</c:v>
                </c:pt>
                <c:pt idx="122">
                  <c:v>-0.0717310576519285</c:v>
                </c:pt>
                <c:pt idx="123">
                  <c:v>-0.0697575793934303</c:v>
                </c:pt>
                <c:pt idx="124">
                  <c:v>-0.0713334951288637</c:v>
                </c:pt>
                <c:pt idx="125">
                  <c:v>-0.0731319854702541</c:v>
                </c:pt>
                <c:pt idx="126">
                  <c:v>-0.0963100169171204</c:v>
                </c:pt>
                <c:pt idx="127">
                  <c:v>-0.0790703391268811</c:v>
                </c:pt>
                <c:pt idx="128">
                  <c:v>-0.0961662892836028</c:v>
                </c:pt>
                <c:pt idx="129">
                  <c:v>-0.0891911209849976</c:v>
                </c:pt>
                <c:pt idx="130">
                  <c:v>-0.109108493699771</c:v>
                </c:pt>
                <c:pt idx="131">
                  <c:v>-0.0887568295277369</c:v>
                </c:pt>
                <c:pt idx="132">
                  <c:v>-0.110305254079715</c:v>
                </c:pt>
                <c:pt idx="133">
                  <c:v>-0.116573843993051</c:v>
                </c:pt>
                <c:pt idx="134">
                  <c:v>-0.124435355150908</c:v>
                </c:pt>
                <c:pt idx="135">
                  <c:v>-0.149875468051757</c:v>
                </c:pt>
                <c:pt idx="136">
                  <c:v>-0.144595191455805</c:v>
                </c:pt>
                <c:pt idx="137">
                  <c:v>-0.114735866092671</c:v>
                </c:pt>
                <c:pt idx="138">
                  <c:v>-0.0972651036522617</c:v>
                </c:pt>
                <c:pt idx="139">
                  <c:v>-0.098112131817469</c:v>
                </c:pt>
                <c:pt idx="140">
                  <c:v>-0.10381932007226</c:v>
                </c:pt>
                <c:pt idx="141">
                  <c:v>-0.103836351799637</c:v>
                </c:pt>
                <c:pt idx="142">
                  <c:v>-0.12721192073862</c:v>
                </c:pt>
                <c:pt idx="143">
                  <c:v>-0.142268752374668</c:v>
                </c:pt>
                <c:pt idx="144">
                  <c:v>-0.136262344092016</c:v>
                </c:pt>
                <c:pt idx="145">
                  <c:v>-0.158900353950447</c:v>
                </c:pt>
                <c:pt idx="146">
                  <c:v>-0.194728933693964</c:v>
                </c:pt>
                <c:pt idx="147">
                  <c:v>-0.218055973656225</c:v>
                </c:pt>
                <c:pt idx="148">
                  <c:v>-0.228461965324854</c:v>
                </c:pt>
                <c:pt idx="149">
                  <c:v>-0.214751268155791</c:v>
                </c:pt>
                <c:pt idx="150">
                  <c:v>-0.197397214840373</c:v>
                </c:pt>
                <c:pt idx="151">
                  <c:v>-0.214742575092741</c:v>
                </c:pt>
                <c:pt idx="152">
                  <c:v>-0.20888100110429</c:v>
                </c:pt>
                <c:pt idx="153">
                  <c:v>-0.22471776625691</c:v>
                </c:pt>
                <c:pt idx="154">
                  <c:v>-0.230422287700531</c:v>
                </c:pt>
                <c:pt idx="155">
                  <c:v>-0.23355063700824</c:v>
                </c:pt>
                <c:pt idx="156">
                  <c:v>-0.246393826677296</c:v>
                </c:pt>
                <c:pt idx="157">
                  <c:v>-0.263831432830173</c:v>
                </c:pt>
                <c:pt idx="158">
                  <c:v>-0.236856956305187</c:v>
                </c:pt>
                <c:pt idx="159">
                  <c:v>-0.249918664260567</c:v>
                </c:pt>
                <c:pt idx="160">
                  <c:v>-0.260378184985136</c:v>
                </c:pt>
                <c:pt idx="161">
                  <c:v>-0.274502386711315</c:v>
                </c:pt>
                <c:pt idx="162">
                  <c:v>-0.273823672731794</c:v>
                </c:pt>
                <c:pt idx="163">
                  <c:v>-0.28033935535558</c:v>
                </c:pt>
                <c:pt idx="164">
                  <c:v>-0.272617437017031</c:v>
                </c:pt>
                <c:pt idx="165">
                  <c:v>-0.29195559821625</c:v>
                </c:pt>
                <c:pt idx="166">
                  <c:v>-0.286956424951082</c:v>
                </c:pt>
                <c:pt idx="167">
                  <c:v>-0.305158749775031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54344"/>
        <c:axId val="450857352"/>
      </c:lineChart>
      <c:catAx>
        <c:axId val="45085434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low"/>
        <c:crossAx val="450857352"/>
        <c:crosses val="autoZero"/>
        <c:auto val="0"/>
        <c:lblAlgn val="ctr"/>
        <c:lblOffset val="100"/>
        <c:tickLblSkip val="7"/>
        <c:noMultiLvlLbl val="1"/>
      </c:catAx>
      <c:valAx>
        <c:axId val="4508573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30000"/>
                </a:schemeClr>
              </a:solidFill>
              <a:prstDash val="sysDot"/>
            </a:ln>
          </c:spPr>
        </c:majorGridlines>
        <c:numFmt formatCode="0.0%" sourceLinked="1"/>
        <c:majorTickMark val="out"/>
        <c:minorTickMark val="none"/>
        <c:tickLblPos val="nextTo"/>
        <c:spPr>
          <a:ln>
            <a:noFill/>
          </a:ln>
        </c:spPr>
        <c:crossAx val="450854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985493409428817"/>
          <c:y val="0.704842747257749"/>
          <c:w val="0.386632708168041"/>
          <c:h val="0.11632583860543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9536329689648"/>
          <c:y val="0.0256217828488902"/>
          <c:w val="0.907559910412132"/>
          <c:h val="0.816814097791808"/>
        </c:manualLayout>
      </c:layout>
      <c:lineChart>
        <c:grouping val="standard"/>
        <c:varyColors val="0"/>
        <c:ser>
          <c:idx val="0"/>
          <c:order val="0"/>
          <c:tx>
            <c:strRef>
              <c:f>IPC!$C$253</c:f>
              <c:strCache>
                <c:ptCount val="1"/>
                <c:pt idx="0">
                  <c:v>IPC</c:v>
                </c:pt>
              </c:strCache>
            </c:strRef>
          </c:tx>
          <c:marker>
            <c:symbol val="none"/>
          </c:marker>
          <c:cat>
            <c:numRef>
              <c:f>IPC!$A$254:$A$415</c:f>
              <c:numCache>
                <c:formatCode>m/d/yy</c:formatCode>
                <c:ptCount val="162"/>
                <c:pt idx="0">
                  <c:v>42004.0</c:v>
                </c:pt>
                <c:pt idx="1">
                  <c:v>42006.0</c:v>
                </c:pt>
                <c:pt idx="2">
                  <c:v>42009.0</c:v>
                </c:pt>
                <c:pt idx="3">
                  <c:v>42010.0</c:v>
                </c:pt>
                <c:pt idx="4">
                  <c:v>42011.0</c:v>
                </c:pt>
                <c:pt idx="5">
                  <c:v>42012.0</c:v>
                </c:pt>
                <c:pt idx="6">
                  <c:v>42013.0</c:v>
                </c:pt>
                <c:pt idx="7">
                  <c:v>42016.0</c:v>
                </c:pt>
                <c:pt idx="8">
                  <c:v>42017.0</c:v>
                </c:pt>
                <c:pt idx="9">
                  <c:v>42018.0</c:v>
                </c:pt>
                <c:pt idx="10">
                  <c:v>42019.0</c:v>
                </c:pt>
                <c:pt idx="11">
                  <c:v>42020.0</c:v>
                </c:pt>
                <c:pt idx="12">
                  <c:v>42023.0</c:v>
                </c:pt>
                <c:pt idx="13">
                  <c:v>42024.0</c:v>
                </c:pt>
                <c:pt idx="14">
                  <c:v>42025.0</c:v>
                </c:pt>
                <c:pt idx="15">
                  <c:v>42026.0</c:v>
                </c:pt>
                <c:pt idx="16">
                  <c:v>42027.0</c:v>
                </c:pt>
                <c:pt idx="17">
                  <c:v>42030.0</c:v>
                </c:pt>
                <c:pt idx="18">
                  <c:v>42031.0</c:v>
                </c:pt>
                <c:pt idx="19">
                  <c:v>42032.0</c:v>
                </c:pt>
                <c:pt idx="20">
                  <c:v>42033.0</c:v>
                </c:pt>
                <c:pt idx="21">
                  <c:v>42034.0</c:v>
                </c:pt>
                <c:pt idx="22">
                  <c:v>42038.0</c:v>
                </c:pt>
                <c:pt idx="23">
                  <c:v>42039.0</c:v>
                </c:pt>
                <c:pt idx="24">
                  <c:v>42040.0</c:v>
                </c:pt>
                <c:pt idx="25">
                  <c:v>42041.0</c:v>
                </c:pt>
                <c:pt idx="26">
                  <c:v>42044.0</c:v>
                </c:pt>
                <c:pt idx="27">
                  <c:v>42045.0</c:v>
                </c:pt>
                <c:pt idx="28">
                  <c:v>42046.0</c:v>
                </c:pt>
                <c:pt idx="29">
                  <c:v>42047.0</c:v>
                </c:pt>
                <c:pt idx="30">
                  <c:v>42048.0</c:v>
                </c:pt>
                <c:pt idx="31">
                  <c:v>42051.0</c:v>
                </c:pt>
                <c:pt idx="32">
                  <c:v>42052.0</c:v>
                </c:pt>
                <c:pt idx="33">
                  <c:v>42053.0</c:v>
                </c:pt>
                <c:pt idx="34">
                  <c:v>42054.0</c:v>
                </c:pt>
                <c:pt idx="35">
                  <c:v>42055.0</c:v>
                </c:pt>
                <c:pt idx="36">
                  <c:v>42058.0</c:v>
                </c:pt>
                <c:pt idx="37">
                  <c:v>42059.0</c:v>
                </c:pt>
                <c:pt idx="38">
                  <c:v>42060.0</c:v>
                </c:pt>
                <c:pt idx="39">
                  <c:v>42061.0</c:v>
                </c:pt>
                <c:pt idx="40">
                  <c:v>42062.0</c:v>
                </c:pt>
                <c:pt idx="41">
                  <c:v>42065.0</c:v>
                </c:pt>
                <c:pt idx="42">
                  <c:v>42066.0</c:v>
                </c:pt>
                <c:pt idx="43">
                  <c:v>42067.0</c:v>
                </c:pt>
                <c:pt idx="44">
                  <c:v>42068.0</c:v>
                </c:pt>
                <c:pt idx="45">
                  <c:v>42069.0</c:v>
                </c:pt>
                <c:pt idx="46">
                  <c:v>42072.0</c:v>
                </c:pt>
                <c:pt idx="47">
                  <c:v>42073.0</c:v>
                </c:pt>
                <c:pt idx="48">
                  <c:v>42074.0</c:v>
                </c:pt>
                <c:pt idx="49">
                  <c:v>42075.0</c:v>
                </c:pt>
                <c:pt idx="50">
                  <c:v>42076.0</c:v>
                </c:pt>
                <c:pt idx="51">
                  <c:v>42080.0</c:v>
                </c:pt>
                <c:pt idx="52">
                  <c:v>42081.0</c:v>
                </c:pt>
                <c:pt idx="53">
                  <c:v>42082.0</c:v>
                </c:pt>
                <c:pt idx="54">
                  <c:v>42083.0</c:v>
                </c:pt>
                <c:pt idx="55">
                  <c:v>42086.0</c:v>
                </c:pt>
                <c:pt idx="56">
                  <c:v>42087.0</c:v>
                </c:pt>
                <c:pt idx="57">
                  <c:v>42088.0</c:v>
                </c:pt>
                <c:pt idx="58">
                  <c:v>42089.0</c:v>
                </c:pt>
                <c:pt idx="59">
                  <c:v>42090.0</c:v>
                </c:pt>
                <c:pt idx="60">
                  <c:v>42093.0</c:v>
                </c:pt>
                <c:pt idx="61">
                  <c:v>42094.0</c:v>
                </c:pt>
                <c:pt idx="62">
                  <c:v>42095.0</c:v>
                </c:pt>
                <c:pt idx="63">
                  <c:v>42100.0</c:v>
                </c:pt>
                <c:pt idx="64">
                  <c:v>42101.0</c:v>
                </c:pt>
                <c:pt idx="65">
                  <c:v>42102.0</c:v>
                </c:pt>
                <c:pt idx="66">
                  <c:v>42103.0</c:v>
                </c:pt>
                <c:pt idx="67">
                  <c:v>42104.0</c:v>
                </c:pt>
                <c:pt idx="68">
                  <c:v>42107.0</c:v>
                </c:pt>
                <c:pt idx="69">
                  <c:v>42108.0</c:v>
                </c:pt>
                <c:pt idx="70">
                  <c:v>42109.0</c:v>
                </c:pt>
                <c:pt idx="71">
                  <c:v>42110.0</c:v>
                </c:pt>
                <c:pt idx="72">
                  <c:v>42111.0</c:v>
                </c:pt>
                <c:pt idx="73">
                  <c:v>42114.0</c:v>
                </c:pt>
                <c:pt idx="74">
                  <c:v>42115.0</c:v>
                </c:pt>
                <c:pt idx="75">
                  <c:v>42116.0</c:v>
                </c:pt>
                <c:pt idx="76">
                  <c:v>42117.0</c:v>
                </c:pt>
                <c:pt idx="77">
                  <c:v>42118.0</c:v>
                </c:pt>
                <c:pt idx="78">
                  <c:v>42121.0</c:v>
                </c:pt>
                <c:pt idx="79">
                  <c:v>42122.0</c:v>
                </c:pt>
                <c:pt idx="80">
                  <c:v>42123.0</c:v>
                </c:pt>
                <c:pt idx="81">
                  <c:v>42124.0</c:v>
                </c:pt>
                <c:pt idx="82">
                  <c:v>42128.0</c:v>
                </c:pt>
                <c:pt idx="83">
                  <c:v>42129.0</c:v>
                </c:pt>
                <c:pt idx="84">
                  <c:v>42130.0</c:v>
                </c:pt>
                <c:pt idx="85">
                  <c:v>42131.0</c:v>
                </c:pt>
                <c:pt idx="86">
                  <c:v>42132.0</c:v>
                </c:pt>
                <c:pt idx="87">
                  <c:v>42135.0</c:v>
                </c:pt>
                <c:pt idx="88">
                  <c:v>42136.0</c:v>
                </c:pt>
                <c:pt idx="89">
                  <c:v>42137.0</c:v>
                </c:pt>
                <c:pt idx="90">
                  <c:v>42138.0</c:v>
                </c:pt>
                <c:pt idx="91">
                  <c:v>42139.0</c:v>
                </c:pt>
                <c:pt idx="92">
                  <c:v>42142.0</c:v>
                </c:pt>
                <c:pt idx="93">
                  <c:v>42143.0</c:v>
                </c:pt>
                <c:pt idx="94">
                  <c:v>42144.0</c:v>
                </c:pt>
                <c:pt idx="95">
                  <c:v>42145.0</c:v>
                </c:pt>
                <c:pt idx="96">
                  <c:v>42146.0</c:v>
                </c:pt>
                <c:pt idx="97">
                  <c:v>42149.0</c:v>
                </c:pt>
                <c:pt idx="98">
                  <c:v>42150.0</c:v>
                </c:pt>
                <c:pt idx="99">
                  <c:v>42151.0</c:v>
                </c:pt>
                <c:pt idx="100">
                  <c:v>42152.0</c:v>
                </c:pt>
                <c:pt idx="101">
                  <c:v>42153.0</c:v>
                </c:pt>
                <c:pt idx="102">
                  <c:v>42156.0</c:v>
                </c:pt>
                <c:pt idx="103">
                  <c:v>42157.0</c:v>
                </c:pt>
                <c:pt idx="104">
                  <c:v>42158.0</c:v>
                </c:pt>
                <c:pt idx="105">
                  <c:v>42159.0</c:v>
                </c:pt>
                <c:pt idx="106">
                  <c:v>42160.0</c:v>
                </c:pt>
                <c:pt idx="107">
                  <c:v>42163.0</c:v>
                </c:pt>
                <c:pt idx="108">
                  <c:v>42164.0</c:v>
                </c:pt>
                <c:pt idx="109">
                  <c:v>42165.0</c:v>
                </c:pt>
                <c:pt idx="110">
                  <c:v>42166.0</c:v>
                </c:pt>
                <c:pt idx="111">
                  <c:v>42167.0</c:v>
                </c:pt>
                <c:pt idx="112">
                  <c:v>42170.0</c:v>
                </c:pt>
                <c:pt idx="113">
                  <c:v>42171.0</c:v>
                </c:pt>
                <c:pt idx="114">
                  <c:v>42172.0</c:v>
                </c:pt>
                <c:pt idx="115">
                  <c:v>42173.0</c:v>
                </c:pt>
                <c:pt idx="116">
                  <c:v>42174.0</c:v>
                </c:pt>
                <c:pt idx="117">
                  <c:v>42177.0</c:v>
                </c:pt>
                <c:pt idx="118">
                  <c:v>42178.0</c:v>
                </c:pt>
                <c:pt idx="119">
                  <c:v>42179.0</c:v>
                </c:pt>
                <c:pt idx="120">
                  <c:v>42180.0</c:v>
                </c:pt>
                <c:pt idx="121">
                  <c:v>42181.0</c:v>
                </c:pt>
                <c:pt idx="122">
                  <c:v>42184.0</c:v>
                </c:pt>
                <c:pt idx="123">
                  <c:v>42185.0</c:v>
                </c:pt>
                <c:pt idx="124">
                  <c:v>42186.0</c:v>
                </c:pt>
                <c:pt idx="125">
                  <c:v>42187.0</c:v>
                </c:pt>
                <c:pt idx="126">
                  <c:v>42188.0</c:v>
                </c:pt>
                <c:pt idx="127">
                  <c:v>42191.0</c:v>
                </c:pt>
                <c:pt idx="128">
                  <c:v>42192.0</c:v>
                </c:pt>
                <c:pt idx="129">
                  <c:v>42193.0</c:v>
                </c:pt>
                <c:pt idx="130">
                  <c:v>42194.0</c:v>
                </c:pt>
                <c:pt idx="131">
                  <c:v>42195.0</c:v>
                </c:pt>
                <c:pt idx="132">
                  <c:v>42198.0</c:v>
                </c:pt>
                <c:pt idx="133">
                  <c:v>42199.0</c:v>
                </c:pt>
                <c:pt idx="134">
                  <c:v>42200.0</c:v>
                </c:pt>
                <c:pt idx="135">
                  <c:v>42201.0</c:v>
                </c:pt>
                <c:pt idx="136">
                  <c:v>42202.0</c:v>
                </c:pt>
                <c:pt idx="137">
                  <c:v>42205.0</c:v>
                </c:pt>
                <c:pt idx="138">
                  <c:v>42206.0</c:v>
                </c:pt>
                <c:pt idx="139">
                  <c:v>42207.0</c:v>
                </c:pt>
                <c:pt idx="140">
                  <c:v>42208.0</c:v>
                </c:pt>
                <c:pt idx="141">
                  <c:v>42209.0</c:v>
                </c:pt>
                <c:pt idx="142">
                  <c:v>42212.0</c:v>
                </c:pt>
                <c:pt idx="143">
                  <c:v>42213.0</c:v>
                </c:pt>
                <c:pt idx="144">
                  <c:v>42214.0</c:v>
                </c:pt>
                <c:pt idx="145">
                  <c:v>42215.0</c:v>
                </c:pt>
                <c:pt idx="146">
                  <c:v>42216.0</c:v>
                </c:pt>
                <c:pt idx="147">
                  <c:v>42219.0</c:v>
                </c:pt>
                <c:pt idx="148">
                  <c:v>42220.0</c:v>
                </c:pt>
                <c:pt idx="149">
                  <c:v>42221.0</c:v>
                </c:pt>
                <c:pt idx="150">
                  <c:v>42222.0</c:v>
                </c:pt>
                <c:pt idx="151">
                  <c:v>42223.0</c:v>
                </c:pt>
                <c:pt idx="152">
                  <c:v>42226.0</c:v>
                </c:pt>
                <c:pt idx="153">
                  <c:v>42227.0</c:v>
                </c:pt>
                <c:pt idx="154">
                  <c:v>42228.0</c:v>
                </c:pt>
                <c:pt idx="155">
                  <c:v>42229.0</c:v>
                </c:pt>
                <c:pt idx="156">
                  <c:v>42230.0</c:v>
                </c:pt>
                <c:pt idx="157">
                  <c:v>42233.0</c:v>
                </c:pt>
                <c:pt idx="158">
                  <c:v>42234.0</c:v>
                </c:pt>
                <c:pt idx="159">
                  <c:v>42235.0</c:v>
                </c:pt>
                <c:pt idx="160">
                  <c:v>42236.0</c:v>
                </c:pt>
                <c:pt idx="161">
                  <c:v>42237.0</c:v>
                </c:pt>
              </c:numCache>
            </c:numRef>
          </c:cat>
          <c:val>
            <c:numRef>
              <c:f>IPC!$B$254:$B$415</c:f>
              <c:numCache>
                <c:formatCode>General</c:formatCode>
                <c:ptCount val="162"/>
                <c:pt idx="0">
                  <c:v>43145.66</c:v>
                </c:pt>
                <c:pt idx="1">
                  <c:v>42115.47</c:v>
                </c:pt>
                <c:pt idx="2">
                  <c:v>41099.37</c:v>
                </c:pt>
                <c:pt idx="3">
                  <c:v>41329.41</c:v>
                </c:pt>
                <c:pt idx="4">
                  <c:v>41813.93</c:v>
                </c:pt>
                <c:pt idx="5">
                  <c:v>42402.31</c:v>
                </c:pt>
                <c:pt idx="6">
                  <c:v>42382.41</c:v>
                </c:pt>
                <c:pt idx="7">
                  <c:v>41780.78</c:v>
                </c:pt>
                <c:pt idx="8">
                  <c:v>41478.26</c:v>
                </c:pt>
                <c:pt idx="9">
                  <c:v>40984.22</c:v>
                </c:pt>
                <c:pt idx="10">
                  <c:v>40998.77</c:v>
                </c:pt>
                <c:pt idx="11">
                  <c:v>41402.01</c:v>
                </c:pt>
                <c:pt idx="12">
                  <c:v>41285.58</c:v>
                </c:pt>
                <c:pt idx="13">
                  <c:v>41752.67</c:v>
                </c:pt>
                <c:pt idx="14">
                  <c:v>42488.73</c:v>
                </c:pt>
                <c:pt idx="15">
                  <c:v>43121.28</c:v>
                </c:pt>
                <c:pt idx="16">
                  <c:v>42649.72</c:v>
                </c:pt>
                <c:pt idx="17">
                  <c:v>42737.85</c:v>
                </c:pt>
                <c:pt idx="18">
                  <c:v>42627.82</c:v>
                </c:pt>
                <c:pt idx="19">
                  <c:v>42158.07</c:v>
                </c:pt>
                <c:pt idx="20">
                  <c:v>41862.33</c:v>
                </c:pt>
                <c:pt idx="21">
                  <c:v>40950.58</c:v>
                </c:pt>
                <c:pt idx="22">
                  <c:v>41572.24</c:v>
                </c:pt>
                <c:pt idx="23">
                  <c:v>41710.82</c:v>
                </c:pt>
                <c:pt idx="24">
                  <c:v>42453.64</c:v>
                </c:pt>
                <c:pt idx="25">
                  <c:v>42715.43</c:v>
                </c:pt>
                <c:pt idx="26">
                  <c:v>42810.29</c:v>
                </c:pt>
                <c:pt idx="27">
                  <c:v>42635.19</c:v>
                </c:pt>
                <c:pt idx="28">
                  <c:v>41933.26</c:v>
                </c:pt>
                <c:pt idx="29">
                  <c:v>43045.51</c:v>
                </c:pt>
                <c:pt idx="30">
                  <c:v>43072.42</c:v>
                </c:pt>
                <c:pt idx="31">
                  <c:v>42959.56</c:v>
                </c:pt>
                <c:pt idx="32">
                  <c:v>43251.79</c:v>
                </c:pt>
                <c:pt idx="33">
                  <c:v>43053.65</c:v>
                </c:pt>
                <c:pt idx="34">
                  <c:v>43231.42</c:v>
                </c:pt>
                <c:pt idx="35">
                  <c:v>43551.26</c:v>
                </c:pt>
                <c:pt idx="36">
                  <c:v>43675.87</c:v>
                </c:pt>
                <c:pt idx="37">
                  <c:v>43921.55</c:v>
                </c:pt>
                <c:pt idx="38">
                  <c:v>43802.07</c:v>
                </c:pt>
                <c:pt idx="39">
                  <c:v>44416.49</c:v>
                </c:pt>
                <c:pt idx="40">
                  <c:v>44190.17</c:v>
                </c:pt>
                <c:pt idx="41">
                  <c:v>43882.71</c:v>
                </c:pt>
                <c:pt idx="42">
                  <c:v>43600.37</c:v>
                </c:pt>
                <c:pt idx="43">
                  <c:v>43296.55</c:v>
                </c:pt>
                <c:pt idx="44">
                  <c:v>43517.79</c:v>
                </c:pt>
                <c:pt idx="45">
                  <c:v>43280.81</c:v>
                </c:pt>
                <c:pt idx="46">
                  <c:v>43251.4</c:v>
                </c:pt>
                <c:pt idx="47">
                  <c:v>42972.15</c:v>
                </c:pt>
                <c:pt idx="48">
                  <c:v>43227.2</c:v>
                </c:pt>
                <c:pt idx="49">
                  <c:v>44055.89</c:v>
                </c:pt>
                <c:pt idx="50">
                  <c:v>44002.29</c:v>
                </c:pt>
                <c:pt idx="51">
                  <c:v>43761.36</c:v>
                </c:pt>
                <c:pt idx="52">
                  <c:v>44360.87</c:v>
                </c:pt>
                <c:pt idx="53">
                  <c:v>44118.17</c:v>
                </c:pt>
                <c:pt idx="54">
                  <c:v>43968.15</c:v>
                </c:pt>
                <c:pt idx="55">
                  <c:v>43952.71</c:v>
                </c:pt>
                <c:pt idx="56">
                  <c:v>44051.21</c:v>
                </c:pt>
                <c:pt idx="57">
                  <c:v>43630.96</c:v>
                </c:pt>
                <c:pt idx="58">
                  <c:v>43229.16</c:v>
                </c:pt>
                <c:pt idx="59">
                  <c:v>43637.97</c:v>
                </c:pt>
                <c:pt idx="60">
                  <c:v>43922.83</c:v>
                </c:pt>
                <c:pt idx="61">
                  <c:v>43724.78</c:v>
                </c:pt>
                <c:pt idx="62">
                  <c:v>44202.94</c:v>
                </c:pt>
                <c:pt idx="63">
                  <c:v>44850.06</c:v>
                </c:pt>
                <c:pt idx="64">
                  <c:v>44987.87</c:v>
                </c:pt>
                <c:pt idx="65">
                  <c:v>44980.56</c:v>
                </c:pt>
                <c:pt idx="66">
                  <c:v>44913.27</c:v>
                </c:pt>
                <c:pt idx="67">
                  <c:v>44882.01</c:v>
                </c:pt>
                <c:pt idx="68">
                  <c:v>44994.56</c:v>
                </c:pt>
                <c:pt idx="69">
                  <c:v>45004.52</c:v>
                </c:pt>
                <c:pt idx="70">
                  <c:v>45262.94</c:v>
                </c:pt>
                <c:pt idx="71">
                  <c:v>45480.23</c:v>
                </c:pt>
                <c:pt idx="72">
                  <c:v>45012.37</c:v>
                </c:pt>
                <c:pt idx="73">
                  <c:v>45077.81</c:v>
                </c:pt>
                <c:pt idx="74">
                  <c:v>45296.91</c:v>
                </c:pt>
                <c:pt idx="75">
                  <c:v>45232.04</c:v>
                </c:pt>
                <c:pt idx="76">
                  <c:v>45418.83</c:v>
                </c:pt>
                <c:pt idx="77">
                  <c:v>45773.31</c:v>
                </c:pt>
                <c:pt idx="78">
                  <c:v>45512.38</c:v>
                </c:pt>
                <c:pt idx="79">
                  <c:v>45338.36</c:v>
                </c:pt>
                <c:pt idx="80">
                  <c:v>44942.23</c:v>
                </c:pt>
                <c:pt idx="81">
                  <c:v>44582.39</c:v>
                </c:pt>
                <c:pt idx="82">
                  <c:v>45238.47</c:v>
                </c:pt>
                <c:pt idx="83">
                  <c:v>45091.33</c:v>
                </c:pt>
                <c:pt idx="84">
                  <c:v>44853.26</c:v>
                </c:pt>
                <c:pt idx="85">
                  <c:v>44768.8</c:v>
                </c:pt>
                <c:pt idx="86">
                  <c:v>45125.95</c:v>
                </c:pt>
                <c:pt idx="87">
                  <c:v>45179.97</c:v>
                </c:pt>
                <c:pt idx="88">
                  <c:v>44950.49</c:v>
                </c:pt>
                <c:pt idx="89">
                  <c:v>45038.14</c:v>
                </c:pt>
                <c:pt idx="90">
                  <c:v>45271.46</c:v>
                </c:pt>
                <c:pt idx="91">
                  <c:v>45332.8</c:v>
                </c:pt>
                <c:pt idx="92">
                  <c:v>45408.34</c:v>
                </c:pt>
                <c:pt idx="93">
                  <c:v>45311.75</c:v>
                </c:pt>
                <c:pt idx="94">
                  <c:v>45283.47</c:v>
                </c:pt>
                <c:pt idx="95">
                  <c:v>45097.39</c:v>
                </c:pt>
                <c:pt idx="96">
                  <c:v>44874.04</c:v>
                </c:pt>
                <c:pt idx="97">
                  <c:v>44852.29</c:v>
                </c:pt>
                <c:pt idx="98">
                  <c:v>44401.4</c:v>
                </c:pt>
                <c:pt idx="99">
                  <c:v>44682.59</c:v>
                </c:pt>
                <c:pt idx="100">
                  <c:v>44807.31</c:v>
                </c:pt>
                <c:pt idx="101">
                  <c:v>44703.62</c:v>
                </c:pt>
                <c:pt idx="102">
                  <c:v>44760.1</c:v>
                </c:pt>
                <c:pt idx="103">
                  <c:v>44931.48</c:v>
                </c:pt>
                <c:pt idx="104">
                  <c:v>44732.72</c:v>
                </c:pt>
                <c:pt idx="105">
                  <c:v>44561.11</c:v>
                </c:pt>
                <c:pt idx="106">
                  <c:v>44561.94</c:v>
                </c:pt>
                <c:pt idx="107">
                  <c:v>44544.05</c:v>
                </c:pt>
                <c:pt idx="108">
                  <c:v>44519.21</c:v>
                </c:pt>
                <c:pt idx="109">
                  <c:v>44578.28</c:v>
                </c:pt>
                <c:pt idx="110">
                  <c:v>44624.74</c:v>
                </c:pt>
                <c:pt idx="111">
                  <c:v>44692.5</c:v>
                </c:pt>
                <c:pt idx="112">
                  <c:v>44395.76</c:v>
                </c:pt>
                <c:pt idx="113">
                  <c:v>44722.28</c:v>
                </c:pt>
                <c:pt idx="114">
                  <c:v>44792.04</c:v>
                </c:pt>
                <c:pt idx="115">
                  <c:v>45120.79</c:v>
                </c:pt>
                <c:pt idx="116">
                  <c:v>44973.41</c:v>
                </c:pt>
                <c:pt idx="117">
                  <c:v>45224.98</c:v>
                </c:pt>
                <c:pt idx="118">
                  <c:v>45454.15</c:v>
                </c:pt>
                <c:pt idx="119">
                  <c:v>45424.94</c:v>
                </c:pt>
                <c:pt idx="120">
                  <c:v>45377.12</c:v>
                </c:pt>
                <c:pt idx="121">
                  <c:v>45566.33</c:v>
                </c:pt>
                <c:pt idx="122">
                  <c:v>44710.35</c:v>
                </c:pt>
                <c:pt idx="123">
                  <c:v>45053.7</c:v>
                </c:pt>
                <c:pt idx="124">
                  <c:v>44928.52</c:v>
                </c:pt>
                <c:pt idx="125">
                  <c:v>45175.58</c:v>
                </c:pt>
                <c:pt idx="126">
                  <c:v>45065.47</c:v>
                </c:pt>
                <c:pt idx="127">
                  <c:v>44794.01</c:v>
                </c:pt>
                <c:pt idx="128">
                  <c:v>45017.75</c:v>
                </c:pt>
                <c:pt idx="129">
                  <c:v>44497.74</c:v>
                </c:pt>
                <c:pt idx="130">
                  <c:v>44564.32</c:v>
                </c:pt>
                <c:pt idx="131">
                  <c:v>44915.98</c:v>
                </c:pt>
                <c:pt idx="132">
                  <c:v>44990.39</c:v>
                </c:pt>
                <c:pt idx="133">
                  <c:v>45136.69</c:v>
                </c:pt>
                <c:pt idx="134">
                  <c:v>45107.13</c:v>
                </c:pt>
                <c:pt idx="135">
                  <c:v>45344.9</c:v>
                </c:pt>
                <c:pt idx="136">
                  <c:v>45325.38</c:v>
                </c:pt>
                <c:pt idx="137">
                  <c:v>45567.99</c:v>
                </c:pt>
                <c:pt idx="138">
                  <c:v>45401.23</c:v>
                </c:pt>
                <c:pt idx="139">
                  <c:v>44670.42</c:v>
                </c:pt>
                <c:pt idx="140">
                  <c:v>44836.33</c:v>
                </c:pt>
                <c:pt idx="141">
                  <c:v>44249.49</c:v>
                </c:pt>
                <c:pt idx="142">
                  <c:v>43713.72</c:v>
                </c:pt>
                <c:pt idx="143">
                  <c:v>44222.97</c:v>
                </c:pt>
                <c:pt idx="144">
                  <c:v>44471.29</c:v>
                </c:pt>
                <c:pt idx="145">
                  <c:v>44373.31</c:v>
                </c:pt>
                <c:pt idx="146">
                  <c:v>44752.93</c:v>
                </c:pt>
                <c:pt idx="147">
                  <c:v>44903.95</c:v>
                </c:pt>
                <c:pt idx="148">
                  <c:v>45177.98</c:v>
                </c:pt>
                <c:pt idx="149">
                  <c:v>44937.61</c:v>
                </c:pt>
                <c:pt idx="150">
                  <c:v>44921.22</c:v>
                </c:pt>
                <c:pt idx="151">
                  <c:v>44862.14</c:v>
                </c:pt>
                <c:pt idx="152">
                  <c:v>45320.69</c:v>
                </c:pt>
                <c:pt idx="153">
                  <c:v>44379.79</c:v>
                </c:pt>
                <c:pt idx="154">
                  <c:v>44032.38</c:v>
                </c:pt>
                <c:pt idx="155">
                  <c:v>43870.53</c:v>
                </c:pt>
                <c:pt idx="156">
                  <c:v>43746.72</c:v>
                </c:pt>
                <c:pt idx="157">
                  <c:v>43953.48</c:v>
                </c:pt>
                <c:pt idx="158">
                  <c:v>43872.12</c:v>
                </c:pt>
                <c:pt idx="159">
                  <c:v>43473.74</c:v>
                </c:pt>
                <c:pt idx="160">
                  <c:v>43036.59</c:v>
                </c:pt>
                <c:pt idx="161">
                  <c:v>42163.82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575576"/>
        <c:axId val="505578584"/>
      </c:lineChart>
      <c:dateAx>
        <c:axId val="50557557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505578584"/>
        <c:crosses val="autoZero"/>
        <c:auto val="1"/>
        <c:lblOffset val="100"/>
        <c:baseTimeUnit val="days"/>
        <c:majorUnit val="17.0"/>
        <c:majorTimeUnit val="days"/>
      </c:dateAx>
      <c:valAx>
        <c:axId val="505578584"/>
        <c:scaling>
          <c:orientation val="minMax"/>
          <c:min val="40000.0"/>
        </c:scaling>
        <c:delete val="0"/>
        <c:axPos val="l"/>
        <c:majorGridlines>
          <c:spPr>
            <a:ln>
              <a:solidFill>
                <a:schemeClr val="tx1">
                  <a:alpha val="25000"/>
                </a:schemeClr>
              </a:solidFill>
              <a:prstDash val="sysDot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05575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4572461579409"/>
          <c:y val="0.0471451508741994"/>
          <c:w val="0.166012025769506"/>
          <c:h val="0.143620888403667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[NA Graficas Commodities.xlsx]Petróleo!Tabla dinámica5</c:name>
    <c:fmtId val="-1"/>
  </c:pivotSource>
  <c:chart>
    <c:autoTitleDeleted val="1"/>
    <c:pivotFmts>
      <c:pivotFmt>
        <c:idx val="0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0558348235549938"/>
          <c:y val="0.0827389888308725"/>
          <c:w val="0.919908903639848"/>
          <c:h val="0.641938677912737"/>
        </c:manualLayout>
      </c:layout>
      <c:lineChart>
        <c:grouping val="stacked"/>
        <c:varyColors val="0"/>
        <c:ser>
          <c:idx val="0"/>
          <c:order val="0"/>
          <c:tx>
            <c:strRef>
              <c:f>Petróleo!$B$3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Petróleo!$A$4:$A$166</c:f>
              <c:strCache>
                <c:ptCount val="162"/>
                <c:pt idx="0">
                  <c:v>31/12/2014</c:v>
                </c:pt>
                <c:pt idx="1">
                  <c:v>02/01/2015</c:v>
                </c:pt>
                <c:pt idx="2">
                  <c:v>05/01/2015</c:v>
                </c:pt>
                <c:pt idx="3">
                  <c:v>06/01/2015</c:v>
                </c:pt>
                <c:pt idx="4">
                  <c:v>07/01/2015</c:v>
                </c:pt>
                <c:pt idx="5">
                  <c:v>08/01/2015</c:v>
                </c:pt>
                <c:pt idx="6">
                  <c:v>09/01/2015</c:v>
                </c:pt>
                <c:pt idx="7">
                  <c:v>12/01/2015</c:v>
                </c:pt>
                <c:pt idx="8">
                  <c:v>13/01/2015</c:v>
                </c:pt>
                <c:pt idx="9">
                  <c:v>14/01/2015</c:v>
                </c:pt>
                <c:pt idx="10">
                  <c:v>15/01/2015</c:v>
                </c:pt>
                <c:pt idx="11">
                  <c:v>16/01/2015</c:v>
                </c:pt>
                <c:pt idx="12">
                  <c:v>20/01/2015</c:v>
                </c:pt>
                <c:pt idx="13">
                  <c:v>21/01/2015</c:v>
                </c:pt>
                <c:pt idx="14">
                  <c:v>22/01/2015</c:v>
                </c:pt>
                <c:pt idx="15">
                  <c:v>23/01/2015</c:v>
                </c:pt>
                <c:pt idx="16">
                  <c:v>26/01/2015</c:v>
                </c:pt>
                <c:pt idx="17">
                  <c:v>27/01/2015</c:v>
                </c:pt>
                <c:pt idx="18">
                  <c:v>28/01/2015</c:v>
                </c:pt>
                <c:pt idx="19">
                  <c:v>29/01/2015</c:v>
                </c:pt>
                <c:pt idx="20">
                  <c:v>30/01/2015</c:v>
                </c:pt>
                <c:pt idx="21">
                  <c:v>02/02/2015</c:v>
                </c:pt>
                <c:pt idx="22">
                  <c:v>03/02/2015</c:v>
                </c:pt>
                <c:pt idx="23">
                  <c:v>04/02/2015</c:v>
                </c:pt>
                <c:pt idx="24">
                  <c:v>05/02/2015</c:v>
                </c:pt>
                <c:pt idx="25">
                  <c:v>06/02/2015</c:v>
                </c:pt>
                <c:pt idx="26">
                  <c:v>09/02/2015</c:v>
                </c:pt>
                <c:pt idx="27">
                  <c:v>10/02/2015</c:v>
                </c:pt>
                <c:pt idx="28">
                  <c:v>11/02/2015</c:v>
                </c:pt>
                <c:pt idx="29">
                  <c:v>12/02/2015</c:v>
                </c:pt>
                <c:pt idx="30">
                  <c:v>13/02/2015</c:v>
                </c:pt>
                <c:pt idx="31">
                  <c:v>17/02/2015</c:v>
                </c:pt>
                <c:pt idx="32">
                  <c:v>18/02/2015</c:v>
                </c:pt>
                <c:pt idx="33">
                  <c:v>19/02/2015</c:v>
                </c:pt>
                <c:pt idx="34">
                  <c:v>20/02/2015</c:v>
                </c:pt>
                <c:pt idx="35">
                  <c:v>23/02/2015</c:v>
                </c:pt>
                <c:pt idx="36">
                  <c:v>24/02/2015</c:v>
                </c:pt>
                <c:pt idx="37">
                  <c:v>25/02/2015</c:v>
                </c:pt>
                <c:pt idx="38">
                  <c:v>26/02/2015</c:v>
                </c:pt>
                <c:pt idx="39">
                  <c:v>27/02/2015</c:v>
                </c:pt>
                <c:pt idx="40">
                  <c:v>02/03/2015</c:v>
                </c:pt>
                <c:pt idx="41">
                  <c:v>03/03/2015</c:v>
                </c:pt>
                <c:pt idx="42">
                  <c:v>04/03/2015</c:v>
                </c:pt>
                <c:pt idx="43">
                  <c:v>05/03/2015</c:v>
                </c:pt>
                <c:pt idx="44">
                  <c:v>06/03/2015</c:v>
                </c:pt>
                <c:pt idx="45">
                  <c:v>09/03/2015</c:v>
                </c:pt>
                <c:pt idx="46">
                  <c:v>10/03/2015</c:v>
                </c:pt>
                <c:pt idx="47">
                  <c:v>11/03/2015</c:v>
                </c:pt>
                <c:pt idx="48">
                  <c:v>12/03/2015</c:v>
                </c:pt>
                <c:pt idx="49">
                  <c:v>13/03/2015</c:v>
                </c:pt>
                <c:pt idx="50">
                  <c:v>16/03/2015</c:v>
                </c:pt>
                <c:pt idx="51">
                  <c:v>17/03/2015</c:v>
                </c:pt>
                <c:pt idx="52">
                  <c:v>18/03/2015</c:v>
                </c:pt>
                <c:pt idx="53">
                  <c:v>19/03/2015</c:v>
                </c:pt>
                <c:pt idx="54">
                  <c:v>20/03/2015</c:v>
                </c:pt>
                <c:pt idx="55">
                  <c:v>23/03/2015</c:v>
                </c:pt>
                <c:pt idx="56">
                  <c:v>24/03/2015</c:v>
                </c:pt>
                <c:pt idx="57">
                  <c:v>25/03/2015</c:v>
                </c:pt>
                <c:pt idx="58">
                  <c:v>26/03/2015</c:v>
                </c:pt>
                <c:pt idx="59">
                  <c:v>27/03/2015</c:v>
                </c:pt>
                <c:pt idx="60">
                  <c:v>30/03/2015</c:v>
                </c:pt>
                <c:pt idx="61">
                  <c:v>31/03/2015</c:v>
                </c:pt>
                <c:pt idx="62">
                  <c:v>01/04/2015</c:v>
                </c:pt>
                <c:pt idx="63">
                  <c:v>02/04/2015</c:v>
                </c:pt>
                <c:pt idx="64">
                  <c:v>06/04/2015</c:v>
                </c:pt>
                <c:pt idx="65">
                  <c:v>07/04/2015</c:v>
                </c:pt>
                <c:pt idx="66">
                  <c:v>08/04/2015</c:v>
                </c:pt>
                <c:pt idx="67">
                  <c:v>09/04/2015</c:v>
                </c:pt>
                <c:pt idx="68">
                  <c:v>10/04/2015</c:v>
                </c:pt>
                <c:pt idx="69">
                  <c:v>13/04/2015</c:v>
                </c:pt>
                <c:pt idx="70">
                  <c:v>14/04/2015</c:v>
                </c:pt>
                <c:pt idx="71">
                  <c:v>15/04/2015</c:v>
                </c:pt>
                <c:pt idx="72">
                  <c:v>16/04/2015</c:v>
                </c:pt>
                <c:pt idx="73">
                  <c:v>17/04/2015</c:v>
                </c:pt>
                <c:pt idx="74">
                  <c:v>20/04/2015</c:v>
                </c:pt>
                <c:pt idx="75">
                  <c:v>21/04/2015</c:v>
                </c:pt>
                <c:pt idx="76">
                  <c:v>22/04/2015</c:v>
                </c:pt>
                <c:pt idx="77">
                  <c:v>23/04/2015</c:v>
                </c:pt>
                <c:pt idx="78">
                  <c:v>24/04/2015</c:v>
                </c:pt>
                <c:pt idx="79">
                  <c:v>27/04/2015</c:v>
                </c:pt>
                <c:pt idx="80">
                  <c:v>28/04/2015</c:v>
                </c:pt>
                <c:pt idx="81">
                  <c:v>29/04/2015</c:v>
                </c:pt>
                <c:pt idx="82">
                  <c:v>30/04/2015</c:v>
                </c:pt>
                <c:pt idx="83">
                  <c:v>01/05/2015</c:v>
                </c:pt>
                <c:pt idx="84">
                  <c:v>04/05/2015</c:v>
                </c:pt>
                <c:pt idx="85">
                  <c:v>05/05/2015</c:v>
                </c:pt>
                <c:pt idx="86">
                  <c:v>06/05/2015</c:v>
                </c:pt>
                <c:pt idx="87">
                  <c:v>07/05/2015</c:v>
                </c:pt>
                <c:pt idx="88">
                  <c:v>08/05/2015</c:v>
                </c:pt>
                <c:pt idx="89">
                  <c:v>11/05/2015</c:v>
                </c:pt>
                <c:pt idx="90">
                  <c:v>12/05/2015</c:v>
                </c:pt>
                <c:pt idx="91">
                  <c:v>13/05/2015</c:v>
                </c:pt>
                <c:pt idx="92">
                  <c:v>14/05/2015</c:v>
                </c:pt>
                <c:pt idx="93">
                  <c:v>15/05/2015</c:v>
                </c:pt>
                <c:pt idx="94">
                  <c:v>18/05/2015</c:v>
                </c:pt>
                <c:pt idx="95">
                  <c:v>19/05/2015</c:v>
                </c:pt>
                <c:pt idx="96">
                  <c:v>20/05/2015</c:v>
                </c:pt>
                <c:pt idx="97">
                  <c:v>21/05/2015</c:v>
                </c:pt>
                <c:pt idx="98">
                  <c:v>22/05/2015</c:v>
                </c:pt>
                <c:pt idx="99">
                  <c:v>26/05/2015</c:v>
                </c:pt>
                <c:pt idx="100">
                  <c:v>27/05/2015</c:v>
                </c:pt>
                <c:pt idx="101">
                  <c:v>28/05/2015</c:v>
                </c:pt>
                <c:pt idx="102">
                  <c:v>29/05/2015</c:v>
                </c:pt>
                <c:pt idx="103">
                  <c:v>01/06/2015</c:v>
                </c:pt>
                <c:pt idx="104">
                  <c:v>02/06/2015</c:v>
                </c:pt>
                <c:pt idx="105">
                  <c:v>03/06/2015</c:v>
                </c:pt>
                <c:pt idx="106">
                  <c:v>04/06/2015</c:v>
                </c:pt>
                <c:pt idx="107">
                  <c:v>05/06/2015</c:v>
                </c:pt>
                <c:pt idx="108">
                  <c:v>08/06/2015</c:v>
                </c:pt>
                <c:pt idx="109">
                  <c:v>09/06/2015</c:v>
                </c:pt>
                <c:pt idx="110">
                  <c:v>10/06/2015</c:v>
                </c:pt>
                <c:pt idx="111">
                  <c:v>11/06/2015</c:v>
                </c:pt>
                <c:pt idx="112">
                  <c:v>12/06/2015</c:v>
                </c:pt>
                <c:pt idx="113">
                  <c:v>15/06/2015</c:v>
                </c:pt>
                <c:pt idx="114">
                  <c:v>16/06/2015</c:v>
                </c:pt>
                <c:pt idx="115">
                  <c:v>17/06/2015</c:v>
                </c:pt>
                <c:pt idx="116">
                  <c:v>18/06/2015</c:v>
                </c:pt>
                <c:pt idx="117">
                  <c:v>19/06/2015</c:v>
                </c:pt>
                <c:pt idx="118">
                  <c:v>22/06/2015</c:v>
                </c:pt>
                <c:pt idx="119">
                  <c:v>23/06/2015</c:v>
                </c:pt>
                <c:pt idx="120">
                  <c:v>24/06/2015</c:v>
                </c:pt>
                <c:pt idx="121">
                  <c:v>25/06/2015</c:v>
                </c:pt>
                <c:pt idx="122">
                  <c:v>26/06/2015</c:v>
                </c:pt>
                <c:pt idx="123">
                  <c:v>29/06/2015</c:v>
                </c:pt>
                <c:pt idx="124">
                  <c:v>30/06/2015</c:v>
                </c:pt>
                <c:pt idx="125">
                  <c:v>01/07/2015</c:v>
                </c:pt>
                <c:pt idx="126">
                  <c:v>02/07/2015</c:v>
                </c:pt>
                <c:pt idx="127">
                  <c:v>06/07/2015</c:v>
                </c:pt>
                <c:pt idx="128">
                  <c:v>07/07/2015</c:v>
                </c:pt>
                <c:pt idx="129">
                  <c:v>08/07/2015</c:v>
                </c:pt>
                <c:pt idx="130">
                  <c:v>09/07/2015</c:v>
                </c:pt>
                <c:pt idx="131">
                  <c:v>10/07/2015</c:v>
                </c:pt>
                <c:pt idx="132">
                  <c:v>13/07/2015</c:v>
                </c:pt>
                <c:pt idx="133">
                  <c:v>14/07/2015</c:v>
                </c:pt>
                <c:pt idx="134">
                  <c:v>15/07/2015</c:v>
                </c:pt>
                <c:pt idx="135">
                  <c:v>16/07/2015</c:v>
                </c:pt>
                <c:pt idx="136">
                  <c:v>17/07/2015</c:v>
                </c:pt>
                <c:pt idx="137">
                  <c:v>20/07/2015</c:v>
                </c:pt>
                <c:pt idx="138">
                  <c:v>21/07/2015</c:v>
                </c:pt>
                <c:pt idx="139">
                  <c:v>22/07/2015</c:v>
                </c:pt>
                <c:pt idx="140">
                  <c:v>23/07/2015</c:v>
                </c:pt>
                <c:pt idx="141">
                  <c:v>24/07/2015</c:v>
                </c:pt>
                <c:pt idx="142">
                  <c:v>27/07/2015</c:v>
                </c:pt>
                <c:pt idx="143">
                  <c:v>28/07/2015</c:v>
                </c:pt>
                <c:pt idx="144">
                  <c:v>29/07/2015</c:v>
                </c:pt>
                <c:pt idx="145">
                  <c:v>30/07/2015</c:v>
                </c:pt>
                <c:pt idx="146">
                  <c:v>31/07/2015</c:v>
                </c:pt>
                <c:pt idx="147">
                  <c:v>03/08/2015</c:v>
                </c:pt>
                <c:pt idx="148">
                  <c:v>04/08/2015</c:v>
                </c:pt>
                <c:pt idx="149">
                  <c:v>05/08/2015</c:v>
                </c:pt>
                <c:pt idx="150">
                  <c:v>06/08/2015</c:v>
                </c:pt>
                <c:pt idx="151">
                  <c:v>07/08/2015</c:v>
                </c:pt>
                <c:pt idx="152">
                  <c:v>10/08/2015</c:v>
                </c:pt>
                <c:pt idx="153">
                  <c:v>11/08/2015</c:v>
                </c:pt>
                <c:pt idx="154">
                  <c:v>12/08/2015</c:v>
                </c:pt>
                <c:pt idx="155">
                  <c:v>13/08/2015</c:v>
                </c:pt>
                <c:pt idx="156">
                  <c:v>14/08/2015</c:v>
                </c:pt>
                <c:pt idx="157">
                  <c:v>17/08/2015</c:v>
                </c:pt>
                <c:pt idx="158">
                  <c:v>18/08/2015</c:v>
                </c:pt>
                <c:pt idx="159">
                  <c:v>19/08/2015</c:v>
                </c:pt>
                <c:pt idx="160">
                  <c:v>20/08/2015</c:v>
                </c:pt>
                <c:pt idx="161">
                  <c:v>21/08/2015</c:v>
                </c:pt>
              </c:strCache>
            </c:strRef>
          </c:cat>
          <c:val>
            <c:numRef>
              <c:f>Petróleo!$B$4:$B$166</c:f>
              <c:numCache>
                <c:formatCode>General</c:formatCode>
                <c:ptCount val="162"/>
                <c:pt idx="0">
                  <c:v>53.27</c:v>
                </c:pt>
                <c:pt idx="1">
                  <c:v>52.69</c:v>
                </c:pt>
                <c:pt idx="2">
                  <c:v>50.04</c:v>
                </c:pt>
                <c:pt idx="3">
                  <c:v>47.93</c:v>
                </c:pt>
                <c:pt idx="4">
                  <c:v>48.65</c:v>
                </c:pt>
                <c:pt idx="5">
                  <c:v>48.79</c:v>
                </c:pt>
                <c:pt idx="6">
                  <c:v>48.36</c:v>
                </c:pt>
                <c:pt idx="7">
                  <c:v>46.07</c:v>
                </c:pt>
                <c:pt idx="8">
                  <c:v>45.89</c:v>
                </c:pt>
                <c:pt idx="9">
                  <c:v>48.48</c:v>
                </c:pt>
                <c:pt idx="10">
                  <c:v>46.25</c:v>
                </c:pt>
                <c:pt idx="11">
                  <c:v>48.69</c:v>
                </c:pt>
                <c:pt idx="12">
                  <c:v>46.39</c:v>
                </c:pt>
                <c:pt idx="13">
                  <c:v>47.78</c:v>
                </c:pt>
                <c:pt idx="14">
                  <c:v>46.31</c:v>
                </c:pt>
                <c:pt idx="15">
                  <c:v>45.59</c:v>
                </c:pt>
                <c:pt idx="16">
                  <c:v>45.15</c:v>
                </c:pt>
                <c:pt idx="17">
                  <c:v>46.23</c:v>
                </c:pt>
                <c:pt idx="18">
                  <c:v>44.45</c:v>
                </c:pt>
                <c:pt idx="19">
                  <c:v>44.53</c:v>
                </c:pt>
                <c:pt idx="20">
                  <c:v>48.24</c:v>
                </c:pt>
                <c:pt idx="21">
                  <c:v>49.57</c:v>
                </c:pt>
                <c:pt idx="22">
                  <c:v>53.05</c:v>
                </c:pt>
                <c:pt idx="23">
                  <c:v>48.45</c:v>
                </c:pt>
                <c:pt idx="24">
                  <c:v>50.48</c:v>
                </c:pt>
                <c:pt idx="25">
                  <c:v>51.69</c:v>
                </c:pt>
                <c:pt idx="26">
                  <c:v>52.86</c:v>
                </c:pt>
                <c:pt idx="27">
                  <c:v>50.02</c:v>
                </c:pt>
                <c:pt idx="28">
                  <c:v>48.84</c:v>
                </c:pt>
                <c:pt idx="29">
                  <c:v>51.21</c:v>
                </c:pt>
                <c:pt idx="30">
                  <c:v>52.78</c:v>
                </c:pt>
                <c:pt idx="31">
                  <c:v>53.53</c:v>
                </c:pt>
                <c:pt idx="32">
                  <c:v>52.14</c:v>
                </c:pt>
                <c:pt idx="33">
                  <c:v>51.16</c:v>
                </c:pt>
                <c:pt idx="34">
                  <c:v>50.34</c:v>
                </c:pt>
                <c:pt idx="35">
                  <c:v>49.45</c:v>
                </c:pt>
                <c:pt idx="36">
                  <c:v>49.28</c:v>
                </c:pt>
                <c:pt idx="37">
                  <c:v>50.99</c:v>
                </c:pt>
                <c:pt idx="38">
                  <c:v>48.17</c:v>
                </c:pt>
                <c:pt idx="39">
                  <c:v>49.76</c:v>
                </c:pt>
                <c:pt idx="40">
                  <c:v>49.59</c:v>
                </c:pt>
                <c:pt idx="41">
                  <c:v>50.52</c:v>
                </c:pt>
                <c:pt idx="42">
                  <c:v>51.53</c:v>
                </c:pt>
                <c:pt idx="43">
                  <c:v>50.76</c:v>
                </c:pt>
                <c:pt idx="44">
                  <c:v>49.61</c:v>
                </c:pt>
                <c:pt idx="45">
                  <c:v>50.0</c:v>
                </c:pt>
                <c:pt idx="46">
                  <c:v>48.29</c:v>
                </c:pt>
                <c:pt idx="47">
                  <c:v>48.17</c:v>
                </c:pt>
                <c:pt idx="48">
                  <c:v>47.05</c:v>
                </c:pt>
                <c:pt idx="49">
                  <c:v>44.84</c:v>
                </c:pt>
                <c:pt idx="50">
                  <c:v>43.88</c:v>
                </c:pt>
                <c:pt idx="51">
                  <c:v>43.46</c:v>
                </c:pt>
                <c:pt idx="52">
                  <c:v>44.66</c:v>
                </c:pt>
                <c:pt idx="53">
                  <c:v>43.96</c:v>
                </c:pt>
                <c:pt idx="54">
                  <c:v>45.72</c:v>
                </c:pt>
                <c:pt idx="55">
                  <c:v>47.45</c:v>
                </c:pt>
                <c:pt idx="56">
                  <c:v>47.51</c:v>
                </c:pt>
                <c:pt idx="57">
                  <c:v>49.21</c:v>
                </c:pt>
                <c:pt idx="58">
                  <c:v>51.43</c:v>
                </c:pt>
                <c:pt idx="59">
                  <c:v>48.87</c:v>
                </c:pt>
                <c:pt idx="60">
                  <c:v>48.68</c:v>
                </c:pt>
                <c:pt idx="61">
                  <c:v>47.6</c:v>
                </c:pt>
                <c:pt idx="62">
                  <c:v>50.09</c:v>
                </c:pt>
                <c:pt idx="63">
                  <c:v>49.14</c:v>
                </c:pt>
                <c:pt idx="64">
                  <c:v>52.14</c:v>
                </c:pt>
                <c:pt idx="65">
                  <c:v>53.98</c:v>
                </c:pt>
                <c:pt idx="66">
                  <c:v>50.42</c:v>
                </c:pt>
                <c:pt idx="67">
                  <c:v>50.79</c:v>
                </c:pt>
                <c:pt idx="68">
                  <c:v>51.64</c:v>
                </c:pt>
                <c:pt idx="69">
                  <c:v>51.91</c:v>
                </c:pt>
                <c:pt idx="70">
                  <c:v>53.29</c:v>
                </c:pt>
                <c:pt idx="71">
                  <c:v>56.39</c:v>
                </c:pt>
                <c:pt idx="72">
                  <c:v>56.71</c:v>
                </c:pt>
                <c:pt idx="73">
                  <c:v>55.74</c:v>
                </c:pt>
                <c:pt idx="74">
                  <c:v>56.38</c:v>
                </c:pt>
                <c:pt idx="75">
                  <c:v>55.26</c:v>
                </c:pt>
                <c:pt idx="76">
                  <c:v>56.16</c:v>
                </c:pt>
                <c:pt idx="77">
                  <c:v>57.74</c:v>
                </c:pt>
                <c:pt idx="78">
                  <c:v>57.15</c:v>
                </c:pt>
                <c:pt idx="79">
                  <c:v>56.99</c:v>
                </c:pt>
                <c:pt idx="80">
                  <c:v>57.06</c:v>
                </c:pt>
                <c:pt idx="81">
                  <c:v>58.58</c:v>
                </c:pt>
                <c:pt idx="82">
                  <c:v>59.63</c:v>
                </c:pt>
                <c:pt idx="83">
                  <c:v>59.15</c:v>
                </c:pt>
                <c:pt idx="84">
                  <c:v>58.93</c:v>
                </c:pt>
                <c:pt idx="85">
                  <c:v>60.4</c:v>
                </c:pt>
                <c:pt idx="86">
                  <c:v>60.93</c:v>
                </c:pt>
                <c:pt idx="87">
                  <c:v>58.94</c:v>
                </c:pt>
                <c:pt idx="88">
                  <c:v>59.39</c:v>
                </c:pt>
                <c:pt idx="89">
                  <c:v>59.25</c:v>
                </c:pt>
                <c:pt idx="90">
                  <c:v>60.75</c:v>
                </c:pt>
                <c:pt idx="91">
                  <c:v>60.5</c:v>
                </c:pt>
                <c:pt idx="92">
                  <c:v>59.88</c:v>
                </c:pt>
                <c:pt idx="93">
                  <c:v>59.69</c:v>
                </c:pt>
                <c:pt idx="94">
                  <c:v>59.43</c:v>
                </c:pt>
                <c:pt idx="95">
                  <c:v>57.26</c:v>
                </c:pt>
                <c:pt idx="96">
                  <c:v>58.98</c:v>
                </c:pt>
                <c:pt idx="97">
                  <c:v>60.72</c:v>
                </c:pt>
                <c:pt idx="98">
                  <c:v>59.72</c:v>
                </c:pt>
                <c:pt idx="99">
                  <c:v>58.03</c:v>
                </c:pt>
                <c:pt idx="100">
                  <c:v>57.51</c:v>
                </c:pt>
                <c:pt idx="101">
                  <c:v>57.68</c:v>
                </c:pt>
                <c:pt idx="102">
                  <c:v>60.3</c:v>
                </c:pt>
                <c:pt idx="103">
                  <c:v>60.2</c:v>
                </c:pt>
                <c:pt idx="104">
                  <c:v>61.26</c:v>
                </c:pt>
                <c:pt idx="105">
                  <c:v>59.64</c:v>
                </c:pt>
                <c:pt idx="106">
                  <c:v>58.0</c:v>
                </c:pt>
                <c:pt idx="107">
                  <c:v>59.13</c:v>
                </c:pt>
                <c:pt idx="108">
                  <c:v>58.14</c:v>
                </c:pt>
                <c:pt idx="109">
                  <c:v>60.14</c:v>
                </c:pt>
                <c:pt idx="110">
                  <c:v>61.43</c:v>
                </c:pt>
                <c:pt idx="111">
                  <c:v>60.77</c:v>
                </c:pt>
                <c:pt idx="112">
                  <c:v>59.96</c:v>
                </c:pt>
                <c:pt idx="113">
                  <c:v>59.52</c:v>
                </c:pt>
                <c:pt idx="114">
                  <c:v>59.97</c:v>
                </c:pt>
                <c:pt idx="115">
                  <c:v>59.92</c:v>
                </c:pt>
                <c:pt idx="116">
                  <c:v>60.45</c:v>
                </c:pt>
                <c:pt idx="117">
                  <c:v>59.61</c:v>
                </c:pt>
                <c:pt idx="118">
                  <c:v>59.68</c:v>
                </c:pt>
                <c:pt idx="119">
                  <c:v>61.01</c:v>
                </c:pt>
                <c:pt idx="120">
                  <c:v>60.27</c:v>
                </c:pt>
                <c:pt idx="121">
                  <c:v>59.7</c:v>
                </c:pt>
                <c:pt idx="122">
                  <c:v>59.63</c:v>
                </c:pt>
                <c:pt idx="123">
                  <c:v>58.33</c:v>
                </c:pt>
                <c:pt idx="124">
                  <c:v>59.47</c:v>
                </c:pt>
                <c:pt idx="125">
                  <c:v>56.96</c:v>
                </c:pt>
                <c:pt idx="126">
                  <c:v>56.93</c:v>
                </c:pt>
                <c:pt idx="127">
                  <c:v>52.53</c:v>
                </c:pt>
                <c:pt idx="128">
                  <c:v>52.33</c:v>
                </c:pt>
                <c:pt idx="129">
                  <c:v>51.65</c:v>
                </c:pt>
                <c:pt idx="130">
                  <c:v>52.78</c:v>
                </c:pt>
                <c:pt idx="131">
                  <c:v>52.74</c:v>
                </c:pt>
                <c:pt idx="132">
                  <c:v>52.2</c:v>
                </c:pt>
                <c:pt idx="133">
                  <c:v>53.04</c:v>
                </c:pt>
                <c:pt idx="134">
                  <c:v>51.41</c:v>
                </c:pt>
                <c:pt idx="135">
                  <c:v>50.91</c:v>
                </c:pt>
                <c:pt idx="136">
                  <c:v>50.89</c:v>
                </c:pt>
                <c:pt idx="137">
                  <c:v>50.15</c:v>
                </c:pt>
                <c:pt idx="138">
                  <c:v>50.36</c:v>
                </c:pt>
                <c:pt idx="139">
                  <c:v>49.19</c:v>
                </c:pt>
                <c:pt idx="140">
                  <c:v>48.45</c:v>
                </c:pt>
                <c:pt idx="141">
                  <c:v>48.14</c:v>
                </c:pt>
                <c:pt idx="142">
                  <c:v>47.39</c:v>
                </c:pt>
                <c:pt idx="143">
                  <c:v>47.98</c:v>
                </c:pt>
                <c:pt idx="144">
                  <c:v>48.79</c:v>
                </c:pt>
                <c:pt idx="145">
                  <c:v>48.52</c:v>
                </c:pt>
                <c:pt idx="146">
                  <c:v>47.12</c:v>
                </c:pt>
                <c:pt idx="147">
                  <c:v>45.17</c:v>
                </c:pt>
                <c:pt idx="148">
                  <c:v>45.74</c:v>
                </c:pt>
                <c:pt idx="149">
                  <c:v>45.15</c:v>
                </c:pt>
                <c:pt idx="150">
                  <c:v>44.66</c:v>
                </c:pt>
                <c:pt idx="151">
                  <c:v>43.87</c:v>
                </c:pt>
                <c:pt idx="152">
                  <c:v>44.96</c:v>
                </c:pt>
                <c:pt idx="153">
                  <c:v>43.08</c:v>
                </c:pt>
                <c:pt idx="154">
                  <c:v>43.3</c:v>
                </c:pt>
                <c:pt idx="155">
                  <c:v>42.23</c:v>
                </c:pt>
                <c:pt idx="156">
                  <c:v>42.5</c:v>
                </c:pt>
                <c:pt idx="157">
                  <c:v>41.87</c:v>
                </c:pt>
                <c:pt idx="158">
                  <c:v>42.62</c:v>
                </c:pt>
                <c:pt idx="159">
                  <c:v>40.8</c:v>
                </c:pt>
                <c:pt idx="160">
                  <c:v>41.14</c:v>
                </c:pt>
                <c:pt idx="161">
                  <c:v>40.45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24216"/>
        <c:axId val="505727160"/>
      </c:lineChart>
      <c:dateAx>
        <c:axId val="505724216"/>
        <c:scaling>
          <c:orientation val="minMax"/>
        </c:scaling>
        <c:delete val="0"/>
        <c:axPos val="b"/>
        <c:majorTickMark val="out"/>
        <c:minorTickMark val="none"/>
        <c:tickLblPos val="nextTo"/>
        <c:crossAx val="505727160"/>
        <c:crosses val="autoZero"/>
        <c:auto val="0"/>
        <c:lblOffset val="100"/>
        <c:baseTimeUnit val="days"/>
        <c:majorUnit val="7.0"/>
      </c:dateAx>
      <c:valAx>
        <c:axId val="505727160"/>
        <c:scaling>
          <c:orientation val="minMax"/>
          <c:min val="39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5724216"/>
        <c:crossesAt val="5.0"/>
        <c:crossBetween val="between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Hoja1!$D$1</c:f>
              <c:strCache>
                <c:ptCount val="1"/>
                <c:pt idx="0">
                  <c:v>Año pasado</c:v>
                </c:pt>
              </c:strCache>
            </c:strRef>
          </c:tx>
          <c:marker>
            <c:symbol val="none"/>
          </c:marker>
          <c:cat>
            <c:strRef>
              <c:f>Hoja1!$A$3:$A$13</c:f>
              <c:strCache>
                <c:ptCount val="11"/>
                <c:pt idx="0">
                  <c:v>3M</c:v>
                </c:pt>
                <c:pt idx="1">
                  <c:v>6M</c:v>
                </c:pt>
                <c:pt idx="2">
                  <c:v>1Y</c:v>
                </c:pt>
                <c:pt idx="3">
                  <c:v>2Y</c:v>
                </c:pt>
                <c:pt idx="4">
                  <c:v>3Y</c:v>
                </c:pt>
                <c:pt idx="5">
                  <c:v>5Y</c:v>
                </c:pt>
                <c:pt idx="6">
                  <c:v>8Y</c:v>
                </c:pt>
                <c:pt idx="7">
                  <c:v>9Y</c:v>
                </c:pt>
                <c:pt idx="8">
                  <c:v>10Y</c:v>
                </c:pt>
                <c:pt idx="9">
                  <c:v>15Y</c:v>
                </c:pt>
                <c:pt idx="10">
                  <c:v>20Y</c:v>
                </c:pt>
              </c:strCache>
            </c:strRef>
          </c:cat>
          <c:val>
            <c:numRef>
              <c:f>Hoja1!$D$3:$D$13</c:f>
              <c:numCache>
                <c:formatCode>General</c:formatCode>
                <c:ptCount val="11"/>
                <c:pt idx="0">
                  <c:v>2.947</c:v>
                </c:pt>
                <c:pt idx="1">
                  <c:v>3.015</c:v>
                </c:pt>
                <c:pt idx="2">
                  <c:v>3.044</c:v>
                </c:pt>
                <c:pt idx="3">
                  <c:v>3.543</c:v>
                </c:pt>
                <c:pt idx="4">
                  <c:v>4.791</c:v>
                </c:pt>
                <c:pt idx="5">
                  <c:v>5.214</c:v>
                </c:pt>
                <c:pt idx="6">
                  <c:v>5.672</c:v>
                </c:pt>
                <c:pt idx="7">
                  <c:v>5.794</c:v>
                </c:pt>
                <c:pt idx="8">
                  <c:v>5.833</c:v>
                </c:pt>
                <c:pt idx="9">
                  <c:v>6.251</c:v>
                </c:pt>
                <c:pt idx="10">
                  <c:v>6.451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Semana pasada</c:v>
                </c:pt>
              </c:strCache>
            </c:strRef>
          </c:tx>
          <c:marker>
            <c:symbol val="none"/>
          </c:marker>
          <c:cat>
            <c:strRef>
              <c:f>Hoja1!$A$3:$A$13</c:f>
              <c:strCache>
                <c:ptCount val="11"/>
                <c:pt idx="0">
                  <c:v>3M</c:v>
                </c:pt>
                <c:pt idx="1">
                  <c:v>6M</c:v>
                </c:pt>
                <c:pt idx="2">
                  <c:v>1Y</c:v>
                </c:pt>
                <c:pt idx="3">
                  <c:v>2Y</c:v>
                </c:pt>
                <c:pt idx="4">
                  <c:v>3Y</c:v>
                </c:pt>
                <c:pt idx="5">
                  <c:v>5Y</c:v>
                </c:pt>
                <c:pt idx="6">
                  <c:v>8Y</c:v>
                </c:pt>
                <c:pt idx="7">
                  <c:v>9Y</c:v>
                </c:pt>
                <c:pt idx="8">
                  <c:v>10Y</c:v>
                </c:pt>
                <c:pt idx="9">
                  <c:v>15Y</c:v>
                </c:pt>
                <c:pt idx="10">
                  <c:v>20Y</c:v>
                </c:pt>
              </c:strCache>
            </c:strRef>
          </c:cat>
          <c:val>
            <c:numRef>
              <c:f>Hoja1!$C$3:$C$13</c:f>
              <c:numCache>
                <c:formatCode>General</c:formatCode>
                <c:ptCount val="11"/>
                <c:pt idx="0">
                  <c:v>3.342</c:v>
                </c:pt>
                <c:pt idx="1">
                  <c:v>3.466</c:v>
                </c:pt>
                <c:pt idx="2">
                  <c:v>3.653</c:v>
                </c:pt>
                <c:pt idx="3">
                  <c:v>4.23</c:v>
                </c:pt>
                <c:pt idx="4">
                  <c:v>4.935</c:v>
                </c:pt>
                <c:pt idx="5">
                  <c:v>5.579</c:v>
                </c:pt>
                <c:pt idx="6">
                  <c:v>5.751</c:v>
                </c:pt>
                <c:pt idx="7">
                  <c:v>5.93</c:v>
                </c:pt>
                <c:pt idx="8">
                  <c:v>5.988</c:v>
                </c:pt>
                <c:pt idx="9">
                  <c:v>6.299</c:v>
                </c:pt>
                <c:pt idx="10">
                  <c:v>6.516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Hoja1!$B$1</c:f>
              <c:strCache>
                <c:ptCount val="1"/>
                <c:pt idx="0">
                  <c:v>Semana actual</c:v>
                </c:pt>
              </c:strCache>
            </c:strRef>
          </c:tx>
          <c:marker>
            <c:symbol val="none"/>
          </c:marker>
          <c:cat>
            <c:strRef>
              <c:f>Hoja1!$A$3:$A$13</c:f>
              <c:strCache>
                <c:ptCount val="11"/>
                <c:pt idx="0">
                  <c:v>3M</c:v>
                </c:pt>
                <c:pt idx="1">
                  <c:v>6M</c:v>
                </c:pt>
                <c:pt idx="2">
                  <c:v>1Y</c:v>
                </c:pt>
                <c:pt idx="3">
                  <c:v>2Y</c:v>
                </c:pt>
                <c:pt idx="4">
                  <c:v>3Y</c:v>
                </c:pt>
                <c:pt idx="5">
                  <c:v>5Y</c:v>
                </c:pt>
                <c:pt idx="6">
                  <c:v>8Y</c:v>
                </c:pt>
                <c:pt idx="7">
                  <c:v>9Y</c:v>
                </c:pt>
                <c:pt idx="8">
                  <c:v>10Y</c:v>
                </c:pt>
                <c:pt idx="9">
                  <c:v>15Y</c:v>
                </c:pt>
                <c:pt idx="10">
                  <c:v>20Y</c:v>
                </c:pt>
              </c:strCache>
            </c:strRef>
          </c:cat>
          <c:val>
            <c:numRef>
              <c:f>Hoja1!$B$3:$B$13</c:f>
              <c:numCache>
                <c:formatCode>General</c:formatCode>
                <c:ptCount val="11"/>
                <c:pt idx="0">
                  <c:v>3.37</c:v>
                </c:pt>
                <c:pt idx="1">
                  <c:v>3.498</c:v>
                </c:pt>
                <c:pt idx="2">
                  <c:v>3.661</c:v>
                </c:pt>
                <c:pt idx="3">
                  <c:v>4.218</c:v>
                </c:pt>
                <c:pt idx="4">
                  <c:v>4.946</c:v>
                </c:pt>
                <c:pt idx="5">
                  <c:v>5.59</c:v>
                </c:pt>
                <c:pt idx="6">
                  <c:v>5.794</c:v>
                </c:pt>
                <c:pt idx="7">
                  <c:v>5.974</c:v>
                </c:pt>
                <c:pt idx="8">
                  <c:v>6.033</c:v>
                </c:pt>
                <c:pt idx="9">
                  <c:v>6.364999999999995</c:v>
                </c:pt>
                <c:pt idx="10">
                  <c:v>6.565999999999997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dropLines>
        <c:marker val="1"/>
        <c:smooth val="0"/>
        <c:axId val="505802424"/>
        <c:axId val="505805144"/>
      </c:lineChart>
      <c:catAx>
        <c:axId val="505802424"/>
        <c:scaling>
          <c:orientation val="minMax"/>
        </c:scaling>
        <c:delete val="0"/>
        <c:axPos val="b"/>
        <c:majorTickMark val="out"/>
        <c:minorTickMark val="none"/>
        <c:tickLblPos val="nextTo"/>
        <c:crossAx val="505805144"/>
        <c:crosses val="autoZero"/>
        <c:auto val="1"/>
        <c:lblAlgn val="ctr"/>
        <c:lblOffset val="100"/>
        <c:noMultiLvlLbl val="0"/>
      </c:catAx>
      <c:valAx>
        <c:axId val="505805144"/>
        <c:scaling>
          <c:orientation val="minMax"/>
          <c:max val="7.0"/>
          <c:min val="2.8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0580242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5875649711943"/>
          <c:y val="0.00147368873972721"/>
          <c:w val="0.632568281379854"/>
          <c:h val="0.0920444473129383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 Tasas Internacionales.xlsx]T. Dinámica!Tabla dinámica3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Bonos 10 años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0754900385773926"/>
          <c:y val="0.0938209331651955"/>
          <c:w val="0.895213972414522"/>
          <c:h val="0.716484991708949"/>
        </c:manualLayout>
      </c:layout>
      <c:lineChart>
        <c:grouping val="standard"/>
        <c:varyColors val="0"/>
        <c:ser>
          <c:idx val="0"/>
          <c:order val="0"/>
          <c:tx>
            <c:strRef>
              <c:f>'T. Dinámica'!$B$3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cat>
            <c:strRef>
              <c:f>'T. Dinámica'!$A$4:$A$1151</c:f>
              <c:strCache>
                <c:ptCount val="1147"/>
                <c:pt idx="0">
                  <c:v>23/03/2011</c:v>
                </c:pt>
                <c:pt idx="1">
                  <c:v>24/03/2011</c:v>
                </c:pt>
                <c:pt idx="2">
                  <c:v>25/03/2011</c:v>
                </c:pt>
                <c:pt idx="3">
                  <c:v>28/03/2011</c:v>
                </c:pt>
                <c:pt idx="4">
                  <c:v>29/03/2011</c:v>
                </c:pt>
                <c:pt idx="5">
                  <c:v>30/03/2011</c:v>
                </c:pt>
                <c:pt idx="6">
                  <c:v>31/03/2011</c:v>
                </c:pt>
                <c:pt idx="7">
                  <c:v>01/04/2011</c:v>
                </c:pt>
                <c:pt idx="8">
                  <c:v>04/04/2011</c:v>
                </c:pt>
                <c:pt idx="9">
                  <c:v>05/04/2011</c:v>
                </c:pt>
                <c:pt idx="10">
                  <c:v>06/04/2011</c:v>
                </c:pt>
                <c:pt idx="11">
                  <c:v>07/04/2011</c:v>
                </c:pt>
                <c:pt idx="12">
                  <c:v>08/04/2011</c:v>
                </c:pt>
                <c:pt idx="13">
                  <c:v>11/04/2011</c:v>
                </c:pt>
                <c:pt idx="14">
                  <c:v>12/04/2011</c:v>
                </c:pt>
                <c:pt idx="15">
                  <c:v>13/04/2011</c:v>
                </c:pt>
                <c:pt idx="16">
                  <c:v>14/04/2011</c:v>
                </c:pt>
                <c:pt idx="17">
                  <c:v>15/04/2011</c:v>
                </c:pt>
                <c:pt idx="18">
                  <c:v>18/04/2011</c:v>
                </c:pt>
                <c:pt idx="19">
                  <c:v>19/04/2011</c:v>
                </c:pt>
                <c:pt idx="20">
                  <c:v>20/04/2011</c:v>
                </c:pt>
                <c:pt idx="21">
                  <c:v>21/04/2011</c:v>
                </c:pt>
                <c:pt idx="22">
                  <c:v>25/04/2011</c:v>
                </c:pt>
                <c:pt idx="23">
                  <c:v>26/04/2011</c:v>
                </c:pt>
                <c:pt idx="24">
                  <c:v>27/04/2011</c:v>
                </c:pt>
                <c:pt idx="25">
                  <c:v>28/04/2011</c:v>
                </c:pt>
                <c:pt idx="26">
                  <c:v>29/04/2011</c:v>
                </c:pt>
                <c:pt idx="27">
                  <c:v>02/05/2011</c:v>
                </c:pt>
                <c:pt idx="28">
                  <c:v>03/05/2011</c:v>
                </c:pt>
                <c:pt idx="29">
                  <c:v>04/05/2011</c:v>
                </c:pt>
                <c:pt idx="30">
                  <c:v>05/05/2011</c:v>
                </c:pt>
                <c:pt idx="31">
                  <c:v>06/05/2011</c:v>
                </c:pt>
                <c:pt idx="32">
                  <c:v>09/05/2011</c:v>
                </c:pt>
                <c:pt idx="33">
                  <c:v>10/05/2011</c:v>
                </c:pt>
                <c:pt idx="34">
                  <c:v>11/05/2011</c:v>
                </c:pt>
                <c:pt idx="35">
                  <c:v>12/05/2011</c:v>
                </c:pt>
                <c:pt idx="36">
                  <c:v>13/05/2011</c:v>
                </c:pt>
                <c:pt idx="37">
                  <c:v>16/05/2011</c:v>
                </c:pt>
                <c:pt idx="38">
                  <c:v>17/05/2011</c:v>
                </c:pt>
                <c:pt idx="39">
                  <c:v>18/05/2011</c:v>
                </c:pt>
                <c:pt idx="40">
                  <c:v>19/05/2011</c:v>
                </c:pt>
                <c:pt idx="41">
                  <c:v>20/05/2011</c:v>
                </c:pt>
                <c:pt idx="42">
                  <c:v>23/05/2011</c:v>
                </c:pt>
                <c:pt idx="43">
                  <c:v>24/05/2011</c:v>
                </c:pt>
                <c:pt idx="44">
                  <c:v>25/05/2011</c:v>
                </c:pt>
                <c:pt idx="45">
                  <c:v>26/05/2011</c:v>
                </c:pt>
                <c:pt idx="46">
                  <c:v>27/05/2011</c:v>
                </c:pt>
                <c:pt idx="47">
                  <c:v>30/05/2011</c:v>
                </c:pt>
                <c:pt idx="48">
                  <c:v>31/05/2011</c:v>
                </c:pt>
                <c:pt idx="49">
                  <c:v>01/06/2011</c:v>
                </c:pt>
                <c:pt idx="50">
                  <c:v>02/06/2011</c:v>
                </c:pt>
                <c:pt idx="51">
                  <c:v>03/06/2011</c:v>
                </c:pt>
                <c:pt idx="52">
                  <c:v>06/06/2011</c:v>
                </c:pt>
                <c:pt idx="53">
                  <c:v>07/06/2011</c:v>
                </c:pt>
                <c:pt idx="54">
                  <c:v>08/06/2011</c:v>
                </c:pt>
                <c:pt idx="55">
                  <c:v>09/06/2011</c:v>
                </c:pt>
                <c:pt idx="56">
                  <c:v>10/06/2011</c:v>
                </c:pt>
                <c:pt idx="57">
                  <c:v>13/06/2011</c:v>
                </c:pt>
                <c:pt idx="58">
                  <c:v>14/06/2011</c:v>
                </c:pt>
                <c:pt idx="59">
                  <c:v>15/06/2011</c:v>
                </c:pt>
                <c:pt idx="60">
                  <c:v>16/06/2011</c:v>
                </c:pt>
                <c:pt idx="61">
                  <c:v>17/06/2011</c:v>
                </c:pt>
                <c:pt idx="62">
                  <c:v>20/06/2011</c:v>
                </c:pt>
                <c:pt idx="63">
                  <c:v>21/06/2011</c:v>
                </c:pt>
                <c:pt idx="64">
                  <c:v>22/06/2011</c:v>
                </c:pt>
                <c:pt idx="65">
                  <c:v>23/06/2011</c:v>
                </c:pt>
                <c:pt idx="66">
                  <c:v>24/06/2011</c:v>
                </c:pt>
                <c:pt idx="67">
                  <c:v>27/06/2011</c:v>
                </c:pt>
                <c:pt idx="68">
                  <c:v>28/06/2011</c:v>
                </c:pt>
                <c:pt idx="69">
                  <c:v>29/06/2011</c:v>
                </c:pt>
                <c:pt idx="70">
                  <c:v>30/06/2011</c:v>
                </c:pt>
                <c:pt idx="71">
                  <c:v>01/07/2011</c:v>
                </c:pt>
                <c:pt idx="72">
                  <c:v>04/07/2011</c:v>
                </c:pt>
                <c:pt idx="73">
                  <c:v>05/07/2011</c:v>
                </c:pt>
                <c:pt idx="74">
                  <c:v>06/07/2011</c:v>
                </c:pt>
                <c:pt idx="75">
                  <c:v>07/07/2011</c:v>
                </c:pt>
                <c:pt idx="76">
                  <c:v>08/07/2011</c:v>
                </c:pt>
                <c:pt idx="77">
                  <c:v>11/07/2011</c:v>
                </c:pt>
                <c:pt idx="78">
                  <c:v>12/07/2011</c:v>
                </c:pt>
                <c:pt idx="79">
                  <c:v>13/07/2011</c:v>
                </c:pt>
                <c:pt idx="80">
                  <c:v>14/07/2011</c:v>
                </c:pt>
                <c:pt idx="81">
                  <c:v>15/07/2011</c:v>
                </c:pt>
                <c:pt idx="82">
                  <c:v>18/07/2011</c:v>
                </c:pt>
                <c:pt idx="83">
                  <c:v>19/07/2011</c:v>
                </c:pt>
                <c:pt idx="84">
                  <c:v>20/07/2011</c:v>
                </c:pt>
                <c:pt idx="85">
                  <c:v>21/07/2011</c:v>
                </c:pt>
                <c:pt idx="86">
                  <c:v>22/07/2011</c:v>
                </c:pt>
                <c:pt idx="87">
                  <c:v>25/07/2011</c:v>
                </c:pt>
                <c:pt idx="88">
                  <c:v>26/07/2011</c:v>
                </c:pt>
                <c:pt idx="89">
                  <c:v>27/07/2011</c:v>
                </c:pt>
                <c:pt idx="90">
                  <c:v>28/07/2011</c:v>
                </c:pt>
                <c:pt idx="91">
                  <c:v>29/07/2011</c:v>
                </c:pt>
                <c:pt idx="92">
                  <c:v>01/08/2011</c:v>
                </c:pt>
                <c:pt idx="93">
                  <c:v>02/08/2011</c:v>
                </c:pt>
                <c:pt idx="94">
                  <c:v>03/08/2011</c:v>
                </c:pt>
                <c:pt idx="95">
                  <c:v>04/08/2011</c:v>
                </c:pt>
                <c:pt idx="96">
                  <c:v>05/08/2011</c:v>
                </c:pt>
                <c:pt idx="97">
                  <c:v>08/08/2011</c:v>
                </c:pt>
                <c:pt idx="98">
                  <c:v>09/08/2011</c:v>
                </c:pt>
                <c:pt idx="99">
                  <c:v>10/08/2011</c:v>
                </c:pt>
                <c:pt idx="100">
                  <c:v>11/08/2011</c:v>
                </c:pt>
                <c:pt idx="101">
                  <c:v>12/08/2011</c:v>
                </c:pt>
                <c:pt idx="102">
                  <c:v>15/08/2011</c:v>
                </c:pt>
                <c:pt idx="103">
                  <c:v>16/08/2011</c:v>
                </c:pt>
                <c:pt idx="104">
                  <c:v>17/08/2011</c:v>
                </c:pt>
                <c:pt idx="105">
                  <c:v>18/08/2011</c:v>
                </c:pt>
                <c:pt idx="106">
                  <c:v>19/08/2011</c:v>
                </c:pt>
                <c:pt idx="107">
                  <c:v>22/08/2011</c:v>
                </c:pt>
                <c:pt idx="108">
                  <c:v>23/08/2011</c:v>
                </c:pt>
                <c:pt idx="109">
                  <c:v>24/08/2011</c:v>
                </c:pt>
                <c:pt idx="110">
                  <c:v>25/08/2011</c:v>
                </c:pt>
                <c:pt idx="111">
                  <c:v>26/08/2011</c:v>
                </c:pt>
                <c:pt idx="112">
                  <c:v>29/08/2011</c:v>
                </c:pt>
                <c:pt idx="113">
                  <c:v>30/08/2011</c:v>
                </c:pt>
                <c:pt idx="114">
                  <c:v>31/08/2011</c:v>
                </c:pt>
                <c:pt idx="115">
                  <c:v>01/09/2011</c:v>
                </c:pt>
                <c:pt idx="116">
                  <c:v>02/09/2011</c:v>
                </c:pt>
                <c:pt idx="117">
                  <c:v>05/09/2011</c:v>
                </c:pt>
                <c:pt idx="118">
                  <c:v>06/09/2011</c:v>
                </c:pt>
                <c:pt idx="119">
                  <c:v>07/09/2011</c:v>
                </c:pt>
                <c:pt idx="120">
                  <c:v>08/09/2011</c:v>
                </c:pt>
                <c:pt idx="121">
                  <c:v>09/09/2011</c:v>
                </c:pt>
                <c:pt idx="122">
                  <c:v>12/09/2011</c:v>
                </c:pt>
                <c:pt idx="123">
                  <c:v>13/09/2011</c:v>
                </c:pt>
                <c:pt idx="124">
                  <c:v>14/09/2011</c:v>
                </c:pt>
                <c:pt idx="125">
                  <c:v>15/09/2011</c:v>
                </c:pt>
                <c:pt idx="126">
                  <c:v>16/09/2011</c:v>
                </c:pt>
                <c:pt idx="127">
                  <c:v>19/09/2011</c:v>
                </c:pt>
                <c:pt idx="128">
                  <c:v>20/09/2011</c:v>
                </c:pt>
                <c:pt idx="129">
                  <c:v>21/09/2011</c:v>
                </c:pt>
                <c:pt idx="130">
                  <c:v>22/09/2011</c:v>
                </c:pt>
                <c:pt idx="131">
                  <c:v>23/09/2011</c:v>
                </c:pt>
                <c:pt idx="132">
                  <c:v>26/09/2011</c:v>
                </c:pt>
                <c:pt idx="133">
                  <c:v>27/09/2011</c:v>
                </c:pt>
                <c:pt idx="134">
                  <c:v>28/09/2011</c:v>
                </c:pt>
                <c:pt idx="135">
                  <c:v>29/09/2011</c:v>
                </c:pt>
                <c:pt idx="136">
                  <c:v>30/09/2011</c:v>
                </c:pt>
                <c:pt idx="137">
                  <c:v>03/10/2011</c:v>
                </c:pt>
                <c:pt idx="138">
                  <c:v>04/10/2011</c:v>
                </c:pt>
                <c:pt idx="139">
                  <c:v>05/10/2011</c:v>
                </c:pt>
                <c:pt idx="140">
                  <c:v>06/10/2011</c:v>
                </c:pt>
                <c:pt idx="141">
                  <c:v>07/10/2011</c:v>
                </c:pt>
                <c:pt idx="142">
                  <c:v>10/10/2011</c:v>
                </c:pt>
                <c:pt idx="143">
                  <c:v>11/10/2011</c:v>
                </c:pt>
                <c:pt idx="144">
                  <c:v>12/10/2011</c:v>
                </c:pt>
                <c:pt idx="145">
                  <c:v>13/10/2011</c:v>
                </c:pt>
                <c:pt idx="146">
                  <c:v>14/10/2011</c:v>
                </c:pt>
                <c:pt idx="147">
                  <c:v>17/10/2011</c:v>
                </c:pt>
                <c:pt idx="148">
                  <c:v>18/10/2011</c:v>
                </c:pt>
                <c:pt idx="149">
                  <c:v>19/10/2011</c:v>
                </c:pt>
                <c:pt idx="150">
                  <c:v>20/10/2011</c:v>
                </c:pt>
                <c:pt idx="151">
                  <c:v>21/10/2011</c:v>
                </c:pt>
                <c:pt idx="152">
                  <c:v>24/10/2011</c:v>
                </c:pt>
                <c:pt idx="153">
                  <c:v>25/10/2011</c:v>
                </c:pt>
                <c:pt idx="154">
                  <c:v>26/10/2011</c:v>
                </c:pt>
                <c:pt idx="155">
                  <c:v>27/10/2011</c:v>
                </c:pt>
                <c:pt idx="156">
                  <c:v>28/10/2011</c:v>
                </c:pt>
                <c:pt idx="157">
                  <c:v>31/10/2011</c:v>
                </c:pt>
                <c:pt idx="158">
                  <c:v>01/11/2011</c:v>
                </c:pt>
                <c:pt idx="159">
                  <c:v>02/11/2011</c:v>
                </c:pt>
                <c:pt idx="160">
                  <c:v>03/11/2011</c:v>
                </c:pt>
                <c:pt idx="161">
                  <c:v>04/11/2011</c:v>
                </c:pt>
                <c:pt idx="162">
                  <c:v>07/11/2011</c:v>
                </c:pt>
                <c:pt idx="163">
                  <c:v>08/11/2011</c:v>
                </c:pt>
                <c:pt idx="164">
                  <c:v>09/11/2011</c:v>
                </c:pt>
                <c:pt idx="165">
                  <c:v>10/11/2011</c:v>
                </c:pt>
                <c:pt idx="166">
                  <c:v>11/11/2011</c:v>
                </c:pt>
                <c:pt idx="167">
                  <c:v>14/11/2011</c:v>
                </c:pt>
                <c:pt idx="168">
                  <c:v>15/11/2011</c:v>
                </c:pt>
                <c:pt idx="169">
                  <c:v>16/11/2011</c:v>
                </c:pt>
                <c:pt idx="170">
                  <c:v>17/11/2011</c:v>
                </c:pt>
                <c:pt idx="171">
                  <c:v>18/11/2011</c:v>
                </c:pt>
                <c:pt idx="172">
                  <c:v>21/11/2011</c:v>
                </c:pt>
                <c:pt idx="173">
                  <c:v>22/11/2011</c:v>
                </c:pt>
                <c:pt idx="174">
                  <c:v>23/11/2011</c:v>
                </c:pt>
                <c:pt idx="175">
                  <c:v>24/11/2011</c:v>
                </c:pt>
                <c:pt idx="176">
                  <c:v>25/11/2011</c:v>
                </c:pt>
                <c:pt idx="177">
                  <c:v>28/11/2011</c:v>
                </c:pt>
                <c:pt idx="178">
                  <c:v>29/11/2011</c:v>
                </c:pt>
                <c:pt idx="179">
                  <c:v>30/11/2011</c:v>
                </c:pt>
                <c:pt idx="180">
                  <c:v>01/12/2011</c:v>
                </c:pt>
                <c:pt idx="181">
                  <c:v>02/12/2011</c:v>
                </c:pt>
                <c:pt idx="182">
                  <c:v>05/12/2011</c:v>
                </c:pt>
                <c:pt idx="183">
                  <c:v>06/12/2011</c:v>
                </c:pt>
                <c:pt idx="184">
                  <c:v>07/12/2011</c:v>
                </c:pt>
                <c:pt idx="185">
                  <c:v>08/12/2011</c:v>
                </c:pt>
                <c:pt idx="186">
                  <c:v>09/12/2011</c:v>
                </c:pt>
                <c:pt idx="187">
                  <c:v>12/12/2011</c:v>
                </c:pt>
                <c:pt idx="188">
                  <c:v>13/12/2011</c:v>
                </c:pt>
                <c:pt idx="189">
                  <c:v>14/12/2011</c:v>
                </c:pt>
                <c:pt idx="190">
                  <c:v>15/12/2011</c:v>
                </c:pt>
                <c:pt idx="191">
                  <c:v>16/12/2011</c:v>
                </c:pt>
                <c:pt idx="192">
                  <c:v>19/12/2011</c:v>
                </c:pt>
                <c:pt idx="193">
                  <c:v>20/12/2011</c:v>
                </c:pt>
                <c:pt idx="194">
                  <c:v>21/12/2011</c:v>
                </c:pt>
                <c:pt idx="195">
                  <c:v>22/12/2011</c:v>
                </c:pt>
                <c:pt idx="196">
                  <c:v>23/12/2011</c:v>
                </c:pt>
                <c:pt idx="197">
                  <c:v>26/12/2011</c:v>
                </c:pt>
                <c:pt idx="198">
                  <c:v>27/12/2011</c:v>
                </c:pt>
                <c:pt idx="199">
                  <c:v>28/12/2011</c:v>
                </c:pt>
                <c:pt idx="200">
                  <c:v>29/12/2011</c:v>
                </c:pt>
                <c:pt idx="201">
                  <c:v>30/12/2011</c:v>
                </c:pt>
                <c:pt idx="202">
                  <c:v>02/01/2012</c:v>
                </c:pt>
                <c:pt idx="203">
                  <c:v>03/01/2012</c:v>
                </c:pt>
                <c:pt idx="204">
                  <c:v>04/01/2012</c:v>
                </c:pt>
                <c:pt idx="205">
                  <c:v>05/01/2012</c:v>
                </c:pt>
                <c:pt idx="206">
                  <c:v>06/01/2012</c:v>
                </c:pt>
                <c:pt idx="207">
                  <c:v>09/01/2012</c:v>
                </c:pt>
                <c:pt idx="208">
                  <c:v>10/01/2012</c:v>
                </c:pt>
                <c:pt idx="209">
                  <c:v>11/01/2012</c:v>
                </c:pt>
                <c:pt idx="210">
                  <c:v>12/01/2012</c:v>
                </c:pt>
                <c:pt idx="211">
                  <c:v>13/01/2012</c:v>
                </c:pt>
                <c:pt idx="212">
                  <c:v>16/01/2012</c:v>
                </c:pt>
                <c:pt idx="213">
                  <c:v>17/01/2012</c:v>
                </c:pt>
                <c:pt idx="214">
                  <c:v>18/01/2012</c:v>
                </c:pt>
                <c:pt idx="215">
                  <c:v>19/01/2012</c:v>
                </c:pt>
                <c:pt idx="216">
                  <c:v>20/01/2012</c:v>
                </c:pt>
                <c:pt idx="217">
                  <c:v>23/01/2012</c:v>
                </c:pt>
                <c:pt idx="218">
                  <c:v>24/01/2012</c:v>
                </c:pt>
                <c:pt idx="219">
                  <c:v>25/01/2012</c:v>
                </c:pt>
                <c:pt idx="220">
                  <c:v>26/01/2012</c:v>
                </c:pt>
                <c:pt idx="221">
                  <c:v>27/01/2012</c:v>
                </c:pt>
                <c:pt idx="222">
                  <c:v>30/01/2012</c:v>
                </c:pt>
                <c:pt idx="223">
                  <c:v>31/01/2012</c:v>
                </c:pt>
                <c:pt idx="224">
                  <c:v>01/02/2012</c:v>
                </c:pt>
                <c:pt idx="225">
                  <c:v>02/02/2012</c:v>
                </c:pt>
                <c:pt idx="226">
                  <c:v>03/02/2012</c:v>
                </c:pt>
                <c:pt idx="227">
                  <c:v>07/02/2012</c:v>
                </c:pt>
                <c:pt idx="228">
                  <c:v>08/02/2012</c:v>
                </c:pt>
                <c:pt idx="229">
                  <c:v>09/02/2012</c:v>
                </c:pt>
                <c:pt idx="230">
                  <c:v>10/02/2012</c:v>
                </c:pt>
                <c:pt idx="231">
                  <c:v>13/02/2012</c:v>
                </c:pt>
                <c:pt idx="232">
                  <c:v>14/02/2012</c:v>
                </c:pt>
                <c:pt idx="233">
                  <c:v>15/02/2012</c:v>
                </c:pt>
                <c:pt idx="234">
                  <c:v>16/02/2012</c:v>
                </c:pt>
                <c:pt idx="235">
                  <c:v>17/02/2012</c:v>
                </c:pt>
                <c:pt idx="236">
                  <c:v>20/02/2012</c:v>
                </c:pt>
                <c:pt idx="237">
                  <c:v>21/02/2012</c:v>
                </c:pt>
                <c:pt idx="238">
                  <c:v>22/02/2012</c:v>
                </c:pt>
                <c:pt idx="239">
                  <c:v>23/02/2012</c:v>
                </c:pt>
                <c:pt idx="240">
                  <c:v>24/02/2012</c:v>
                </c:pt>
                <c:pt idx="241">
                  <c:v>27/02/2012</c:v>
                </c:pt>
                <c:pt idx="242">
                  <c:v>28/02/2012</c:v>
                </c:pt>
                <c:pt idx="243">
                  <c:v>29/02/2012</c:v>
                </c:pt>
                <c:pt idx="244">
                  <c:v>01/03/2012</c:v>
                </c:pt>
                <c:pt idx="245">
                  <c:v>02/03/2012</c:v>
                </c:pt>
                <c:pt idx="246">
                  <c:v>05/03/2012</c:v>
                </c:pt>
                <c:pt idx="247">
                  <c:v>06/03/2012</c:v>
                </c:pt>
                <c:pt idx="248">
                  <c:v>07/03/2012</c:v>
                </c:pt>
                <c:pt idx="249">
                  <c:v>08/03/2012</c:v>
                </c:pt>
                <c:pt idx="250">
                  <c:v>09/03/2012</c:v>
                </c:pt>
                <c:pt idx="251">
                  <c:v>12/03/2012</c:v>
                </c:pt>
                <c:pt idx="252">
                  <c:v>13/03/2012</c:v>
                </c:pt>
                <c:pt idx="253">
                  <c:v>14/03/2012</c:v>
                </c:pt>
                <c:pt idx="254">
                  <c:v>15/03/2012</c:v>
                </c:pt>
                <c:pt idx="255">
                  <c:v>16/03/2012</c:v>
                </c:pt>
                <c:pt idx="256">
                  <c:v>20/03/2012</c:v>
                </c:pt>
                <c:pt idx="257">
                  <c:v>21/03/2012</c:v>
                </c:pt>
                <c:pt idx="258">
                  <c:v>22/03/2012</c:v>
                </c:pt>
                <c:pt idx="259">
                  <c:v>23/03/2012</c:v>
                </c:pt>
                <c:pt idx="260">
                  <c:v>26/03/2012</c:v>
                </c:pt>
                <c:pt idx="261">
                  <c:v>27/03/2012</c:v>
                </c:pt>
                <c:pt idx="262">
                  <c:v>28/03/2012</c:v>
                </c:pt>
                <c:pt idx="263">
                  <c:v>29/03/2012</c:v>
                </c:pt>
                <c:pt idx="264">
                  <c:v>30/03/2012</c:v>
                </c:pt>
                <c:pt idx="265">
                  <c:v>02/04/2012</c:v>
                </c:pt>
                <c:pt idx="266">
                  <c:v>03/04/2012</c:v>
                </c:pt>
                <c:pt idx="267">
                  <c:v>04/04/2012</c:v>
                </c:pt>
                <c:pt idx="268">
                  <c:v>05/04/2012</c:v>
                </c:pt>
                <c:pt idx="269">
                  <c:v>06/04/2012</c:v>
                </c:pt>
                <c:pt idx="270">
                  <c:v>09/04/2012</c:v>
                </c:pt>
                <c:pt idx="271">
                  <c:v>10/04/2012</c:v>
                </c:pt>
                <c:pt idx="272">
                  <c:v>11/04/2012</c:v>
                </c:pt>
                <c:pt idx="273">
                  <c:v>12/04/2012</c:v>
                </c:pt>
                <c:pt idx="274">
                  <c:v>13/04/2012</c:v>
                </c:pt>
                <c:pt idx="275">
                  <c:v>16/04/2012</c:v>
                </c:pt>
                <c:pt idx="276">
                  <c:v>17/04/2012</c:v>
                </c:pt>
                <c:pt idx="277">
                  <c:v>18/04/2012</c:v>
                </c:pt>
                <c:pt idx="278">
                  <c:v>19/04/2012</c:v>
                </c:pt>
                <c:pt idx="279">
                  <c:v>20/04/2012</c:v>
                </c:pt>
                <c:pt idx="280">
                  <c:v>23/04/2012</c:v>
                </c:pt>
                <c:pt idx="281">
                  <c:v>24/04/2012</c:v>
                </c:pt>
                <c:pt idx="282">
                  <c:v>25/04/2012</c:v>
                </c:pt>
                <c:pt idx="283">
                  <c:v>26/04/2012</c:v>
                </c:pt>
                <c:pt idx="284">
                  <c:v>27/04/2012</c:v>
                </c:pt>
                <c:pt idx="285">
                  <c:v>30/04/2012</c:v>
                </c:pt>
                <c:pt idx="286">
                  <c:v>01/05/2012</c:v>
                </c:pt>
                <c:pt idx="287">
                  <c:v>02/05/2012</c:v>
                </c:pt>
                <c:pt idx="288">
                  <c:v>03/05/2012</c:v>
                </c:pt>
                <c:pt idx="289">
                  <c:v>04/05/2012</c:v>
                </c:pt>
                <c:pt idx="290">
                  <c:v>07/05/2012</c:v>
                </c:pt>
                <c:pt idx="291">
                  <c:v>08/05/2012</c:v>
                </c:pt>
                <c:pt idx="292">
                  <c:v>09/05/2012</c:v>
                </c:pt>
                <c:pt idx="293">
                  <c:v>10/05/2012</c:v>
                </c:pt>
                <c:pt idx="294">
                  <c:v>11/05/2012</c:v>
                </c:pt>
                <c:pt idx="295">
                  <c:v>14/05/2012</c:v>
                </c:pt>
                <c:pt idx="296">
                  <c:v>15/05/2012</c:v>
                </c:pt>
                <c:pt idx="297">
                  <c:v>16/05/2012</c:v>
                </c:pt>
                <c:pt idx="298">
                  <c:v>17/05/2012</c:v>
                </c:pt>
                <c:pt idx="299">
                  <c:v>18/05/2012</c:v>
                </c:pt>
                <c:pt idx="300">
                  <c:v>21/05/2012</c:v>
                </c:pt>
                <c:pt idx="301">
                  <c:v>22/05/2012</c:v>
                </c:pt>
                <c:pt idx="302">
                  <c:v>23/05/2012</c:v>
                </c:pt>
                <c:pt idx="303">
                  <c:v>24/05/2012</c:v>
                </c:pt>
                <c:pt idx="304">
                  <c:v>25/05/2012</c:v>
                </c:pt>
                <c:pt idx="305">
                  <c:v>28/05/2012</c:v>
                </c:pt>
                <c:pt idx="306">
                  <c:v>29/05/2012</c:v>
                </c:pt>
                <c:pt idx="307">
                  <c:v>30/05/2012</c:v>
                </c:pt>
                <c:pt idx="308">
                  <c:v>31/05/2012</c:v>
                </c:pt>
                <c:pt idx="309">
                  <c:v>01/06/2012</c:v>
                </c:pt>
                <c:pt idx="310">
                  <c:v>04/06/2012</c:v>
                </c:pt>
                <c:pt idx="311">
                  <c:v>05/06/2012</c:v>
                </c:pt>
                <c:pt idx="312">
                  <c:v>06/06/2012</c:v>
                </c:pt>
                <c:pt idx="313">
                  <c:v>07/06/2012</c:v>
                </c:pt>
                <c:pt idx="314">
                  <c:v>08/06/2012</c:v>
                </c:pt>
                <c:pt idx="315">
                  <c:v>11/06/2012</c:v>
                </c:pt>
                <c:pt idx="316">
                  <c:v>12/06/2012</c:v>
                </c:pt>
                <c:pt idx="317">
                  <c:v>13/06/2012</c:v>
                </c:pt>
                <c:pt idx="318">
                  <c:v>14/06/2012</c:v>
                </c:pt>
                <c:pt idx="319">
                  <c:v>15/06/2012</c:v>
                </c:pt>
                <c:pt idx="320">
                  <c:v>18/06/2012</c:v>
                </c:pt>
                <c:pt idx="321">
                  <c:v>19/06/2012</c:v>
                </c:pt>
                <c:pt idx="322">
                  <c:v>20/06/2012</c:v>
                </c:pt>
                <c:pt idx="323">
                  <c:v>21/06/2012</c:v>
                </c:pt>
                <c:pt idx="324">
                  <c:v>22/06/2012</c:v>
                </c:pt>
                <c:pt idx="325">
                  <c:v>25/06/2012</c:v>
                </c:pt>
                <c:pt idx="326">
                  <c:v>26/06/2012</c:v>
                </c:pt>
                <c:pt idx="327">
                  <c:v>28/06/2012</c:v>
                </c:pt>
                <c:pt idx="328">
                  <c:v>29/06/2012</c:v>
                </c:pt>
                <c:pt idx="329">
                  <c:v>02/07/2012</c:v>
                </c:pt>
                <c:pt idx="330">
                  <c:v>03/07/2012</c:v>
                </c:pt>
                <c:pt idx="331">
                  <c:v>04/07/2012</c:v>
                </c:pt>
                <c:pt idx="332">
                  <c:v>05/07/2012</c:v>
                </c:pt>
                <c:pt idx="333">
                  <c:v>06/07/2012</c:v>
                </c:pt>
                <c:pt idx="334">
                  <c:v>09/07/2012</c:v>
                </c:pt>
                <c:pt idx="335">
                  <c:v>10/07/2012</c:v>
                </c:pt>
                <c:pt idx="336">
                  <c:v>11/07/2012</c:v>
                </c:pt>
                <c:pt idx="337">
                  <c:v>12/07/2012</c:v>
                </c:pt>
                <c:pt idx="338">
                  <c:v>13/07/2012</c:v>
                </c:pt>
                <c:pt idx="339">
                  <c:v>16/07/2012</c:v>
                </c:pt>
                <c:pt idx="340">
                  <c:v>17/07/2012</c:v>
                </c:pt>
                <c:pt idx="341">
                  <c:v>18/07/2012</c:v>
                </c:pt>
                <c:pt idx="342">
                  <c:v>19/07/2012</c:v>
                </c:pt>
                <c:pt idx="343">
                  <c:v>20/07/2012</c:v>
                </c:pt>
                <c:pt idx="344">
                  <c:v>23/07/2012</c:v>
                </c:pt>
                <c:pt idx="345">
                  <c:v>24/07/2012</c:v>
                </c:pt>
                <c:pt idx="346">
                  <c:v>25/07/2012</c:v>
                </c:pt>
                <c:pt idx="347">
                  <c:v>26/07/2012</c:v>
                </c:pt>
                <c:pt idx="348">
                  <c:v>27/07/2012</c:v>
                </c:pt>
                <c:pt idx="349">
                  <c:v>30/07/2012</c:v>
                </c:pt>
                <c:pt idx="350">
                  <c:v>31/07/2012</c:v>
                </c:pt>
                <c:pt idx="351">
                  <c:v>01/08/2012</c:v>
                </c:pt>
                <c:pt idx="352">
                  <c:v>02/08/2012</c:v>
                </c:pt>
                <c:pt idx="353">
                  <c:v>03/08/2012</c:v>
                </c:pt>
                <c:pt idx="354">
                  <c:v>06/08/2012</c:v>
                </c:pt>
                <c:pt idx="355">
                  <c:v>07/08/2012</c:v>
                </c:pt>
                <c:pt idx="356">
                  <c:v>08/08/2012</c:v>
                </c:pt>
                <c:pt idx="357">
                  <c:v>09/08/2012</c:v>
                </c:pt>
                <c:pt idx="358">
                  <c:v>10/08/2012</c:v>
                </c:pt>
                <c:pt idx="359">
                  <c:v>13/08/2012</c:v>
                </c:pt>
                <c:pt idx="360">
                  <c:v>14/08/2012</c:v>
                </c:pt>
                <c:pt idx="361">
                  <c:v>15/08/2012</c:v>
                </c:pt>
                <c:pt idx="362">
                  <c:v>16/08/2012</c:v>
                </c:pt>
                <c:pt idx="363">
                  <c:v>17/08/2012</c:v>
                </c:pt>
                <c:pt idx="364">
                  <c:v>20/08/2012</c:v>
                </c:pt>
                <c:pt idx="365">
                  <c:v>21/08/2012</c:v>
                </c:pt>
                <c:pt idx="366">
                  <c:v>22/08/2012</c:v>
                </c:pt>
                <c:pt idx="367">
                  <c:v>23/08/2012</c:v>
                </c:pt>
                <c:pt idx="368">
                  <c:v>24/08/2012</c:v>
                </c:pt>
                <c:pt idx="369">
                  <c:v>27/08/2012</c:v>
                </c:pt>
                <c:pt idx="370">
                  <c:v>28/08/2012</c:v>
                </c:pt>
                <c:pt idx="371">
                  <c:v>29/08/2012</c:v>
                </c:pt>
                <c:pt idx="372">
                  <c:v>30/08/2012</c:v>
                </c:pt>
                <c:pt idx="373">
                  <c:v>31/08/2012</c:v>
                </c:pt>
                <c:pt idx="374">
                  <c:v>03/09/2012</c:v>
                </c:pt>
                <c:pt idx="375">
                  <c:v>04/09/2012</c:v>
                </c:pt>
                <c:pt idx="376">
                  <c:v>05/09/2012</c:v>
                </c:pt>
                <c:pt idx="377">
                  <c:v>06/09/2012</c:v>
                </c:pt>
                <c:pt idx="378">
                  <c:v>07/09/2012</c:v>
                </c:pt>
                <c:pt idx="379">
                  <c:v>10/09/2012</c:v>
                </c:pt>
                <c:pt idx="380">
                  <c:v>11/09/2012</c:v>
                </c:pt>
                <c:pt idx="381">
                  <c:v>12/09/2012</c:v>
                </c:pt>
                <c:pt idx="382">
                  <c:v>13/09/2012</c:v>
                </c:pt>
                <c:pt idx="383">
                  <c:v>14/09/2012</c:v>
                </c:pt>
                <c:pt idx="384">
                  <c:v>17/09/2012</c:v>
                </c:pt>
                <c:pt idx="385">
                  <c:v>18/09/2012</c:v>
                </c:pt>
                <c:pt idx="386">
                  <c:v>19/09/2012</c:v>
                </c:pt>
                <c:pt idx="387">
                  <c:v>20/09/2012</c:v>
                </c:pt>
                <c:pt idx="388">
                  <c:v>21/09/2012</c:v>
                </c:pt>
                <c:pt idx="389">
                  <c:v>24/09/2012</c:v>
                </c:pt>
                <c:pt idx="390">
                  <c:v>25/09/2012</c:v>
                </c:pt>
                <c:pt idx="391">
                  <c:v>26/09/2012</c:v>
                </c:pt>
                <c:pt idx="392">
                  <c:v>27/09/2012</c:v>
                </c:pt>
                <c:pt idx="393">
                  <c:v>28/09/2012</c:v>
                </c:pt>
                <c:pt idx="394">
                  <c:v>01/10/2012</c:v>
                </c:pt>
                <c:pt idx="395">
                  <c:v>02/10/2012</c:v>
                </c:pt>
                <c:pt idx="396">
                  <c:v>03/10/2012</c:v>
                </c:pt>
                <c:pt idx="397">
                  <c:v>04/10/2012</c:v>
                </c:pt>
                <c:pt idx="398">
                  <c:v>05/10/2012</c:v>
                </c:pt>
                <c:pt idx="399">
                  <c:v>08/10/2012</c:v>
                </c:pt>
                <c:pt idx="400">
                  <c:v>09/10/2012</c:v>
                </c:pt>
                <c:pt idx="401">
                  <c:v>10/10/2012</c:v>
                </c:pt>
                <c:pt idx="402">
                  <c:v>11/10/2012</c:v>
                </c:pt>
                <c:pt idx="403">
                  <c:v>12/10/2012</c:v>
                </c:pt>
                <c:pt idx="404">
                  <c:v>15/10/2012</c:v>
                </c:pt>
                <c:pt idx="405">
                  <c:v>16/10/2012</c:v>
                </c:pt>
                <c:pt idx="406">
                  <c:v>17/10/2012</c:v>
                </c:pt>
                <c:pt idx="407">
                  <c:v>18/10/2012</c:v>
                </c:pt>
                <c:pt idx="408">
                  <c:v>19/10/2012</c:v>
                </c:pt>
                <c:pt idx="409">
                  <c:v>22/10/2012</c:v>
                </c:pt>
                <c:pt idx="410">
                  <c:v>23/10/2012</c:v>
                </c:pt>
                <c:pt idx="411">
                  <c:v>24/10/2012</c:v>
                </c:pt>
                <c:pt idx="412">
                  <c:v>25/10/2012</c:v>
                </c:pt>
                <c:pt idx="413">
                  <c:v>26/10/2012</c:v>
                </c:pt>
                <c:pt idx="414">
                  <c:v>29/10/2012</c:v>
                </c:pt>
                <c:pt idx="415">
                  <c:v>30/10/2012</c:v>
                </c:pt>
                <c:pt idx="416">
                  <c:v>31/10/2012</c:v>
                </c:pt>
                <c:pt idx="417">
                  <c:v>01/11/2012</c:v>
                </c:pt>
                <c:pt idx="418">
                  <c:v>02/11/2012</c:v>
                </c:pt>
                <c:pt idx="419">
                  <c:v>05/11/2012</c:v>
                </c:pt>
                <c:pt idx="420">
                  <c:v>06/11/2012</c:v>
                </c:pt>
                <c:pt idx="421">
                  <c:v>07/11/2012</c:v>
                </c:pt>
                <c:pt idx="422">
                  <c:v>08/11/2012</c:v>
                </c:pt>
                <c:pt idx="423">
                  <c:v>09/11/2012</c:v>
                </c:pt>
                <c:pt idx="424">
                  <c:v>12/11/2012</c:v>
                </c:pt>
                <c:pt idx="425">
                  <c:v>13/11/2012</c:v>
                </c:pt>
                <c:pt idx="426">
                  <c:v>14/11/2012</c:v>
                </c:pt>
                <c:pt idx="427">
                  <c:v>15/11/2012</c:v>
                </c:pt>
                <c:pt idx="428">
                  <c:v>16/11/2012</c:v>
                </c:pt>
                <c:pt idx="429">
                  <c:v>20/11/2012</c:v>
                </c:pt>
                <c:pt idx="430">
                  <c:v>21/11/2012</c:v>
                </c:pt>
                <c:pt idx="431">
                  <c:v>22/11/2012</c:v>
                </c:pt>
                <c:pt idx="432">
                  <c:v>23/11/2012</c:v>
                </c:pt>
                <c:pt idx="433">
                  <c:v>26/11/2012</c:v>
                </c:pt>
                <c:pt idx="434">
                  <c:v>27/11/2012</c:v>
                </c:pt>
                <c:pt idx="435">
                  <c:v>28/11/2012</c:v>
                </c:pt>
                <c:pt idx="436">
                  <c:v>29/11/2012</c:v>
                </c:pt>
                <c:pt idx="437">
                  <c:v>30/11/2012</c:v>
                </c:pt>
                <c:pt idx="438">
                  <c:v>03/12/2012</c:v>
                </c:pt>
                <c:pt idx="439">
                  <c:v>04/12/2012</c:v>
                </c:pt>
                <c:pt idx="440">
                  <c:v>05/12/2012</c:v>
                </c:pt>
                <c:pt idx="441">
                  <c:v>06/12/2012</c:v>
                </c:pt>
                <c:pt idx="442">
                  <c:v>07/12/2012</c:v>
                </c:pt>
                <c:pt idx="443">
                  <c:v>10/12/2012</c:v>
                </c:pt>
                <c:pt idx="444">
                  <c:v>11/12/2012</c:v>
                </c:pt>
                <c:pt idx="445">
                  <c:v>12/12/2012</c:v>
                </c:pt>
                <c:pt idx="446">
                  <c:v>13/12/2012</c:v>
                </c:pt>
                <c:pt idx="447">
                  <c:v>14/12/2012</c:v>
                </c:pt>
                <c:pt idx="448">
                  <c:v>17/12/2012</c:v>
                </c:pt>
                <c:pt idx="449">
                  <c:v>18/12/2012</c:v>
                </c:pt>
                <c:pt idx="450">
                  <c:v>19/12/2012</c:v>
                </c:pt>
                <c:pt idx="451">
                  <c:v>20/12/2012</c:v>
                </c:pt>
                <c:pt idx="452">
                  <c:v>21/12/2012</c:v>
                </c:pt>
                <c:pt idx="453">
                  <c:v>24/12/2012</c:v>
                </c:pt>
                <c:pt idx="454">
                  <c:v>25/12/2012</c:v>
                </c:pt>
                <c:pt idx="455">
                  <c:v>26/12/2012</c:v>
                </c:pt>
                <c:pt idx="456">
                  <c:v>27/12/2012</c:v>
                </c:pt>
                <c:pt idx="457">
                  <c:v>28/12/2012</c:v>
                </c:pt>
                <c:pt idx="458">
                  <c:v>31/12/2012</c:v>
                </c:pt>
                <c:pt idx="459">
                  <c:v>01/01/2013</c:v>
                </c:pt>
                <c:pt idx="460">
                  <c:v>02/01/2013</c:v>
                </c:pt>
                <c:pt idx="461">
                  <c:v>03/01/2013</c:v>
                </c:pt>
                <c:pt idx="462">
                  <c:v>04/01/2013</c:v>
                </c:pt>
                <c:pt idx="463">
                  <c:v>07/01/2013</c:v>
                </c:pt>
                <c:pt idx="464">
                  <c:v>08/01/2013</c:v>
                </c:pt>
                <c:pt idx="465">
                  <c:v>09/01/2013</c:v>
                </c:pt>
                <c:pt idx="466">
                  <c:v>10/01/2013</c:v>
                </c:pt>
                <c:pt idx="467">
                  <c:v>11/01/2013</c:v>
                </c:pt>
                <c:pt idx="468">
                  <c:v>14/01/2013</c:v>
                </c:pt>
                <c:pt idx="469">
                  <c:v>15/01/2013</c:v>
                </c:pt>
                <c:pt idx="470">
                  <c:v>16/01/2013</c:v>
                </c:pt>
                <c:pt idx="471">
                  <c:v>17/01/2013</c:v>
                </c:pt>
                <c:pt idx="472">
                  <c:v>18/01/2013</c:v>
                </c:pt>
                <c:pt idx="473">
                  <c:v>21/01/2013</c:v>
                </c:pt>
                <c:pt idx="474">
                  <c:v>22/01/2013</c:v>
                </c:pt>
                <c:pt idx="475">
                  <c:v>23/01/2013</c:v>
                </c:pt>
                <c:pt idx="476">
                  <c:v>24/01/2013</c:v>
                </c:pt>
                <c:pt idx="477">
                  <c:v>25/01/2013</c:v>
                </c:pt>
                <c:pt idx="478">
                  <c:v>28/01/2013</c:v>
                </c:pt>
                <c:pt idx="479">
                  <c:v>29/01/2013</c:v>
                </c:pt>
                <c:pt idx="480">
                  <c:v>30/01/2013</c:v>
                </c:pt>
                <c:pt idx="481">
                  <c:v>31/01/2013</c:v>
                </c:pt>
                <c:pt idx="482">
                  <c:v>01/02/2013</c:v>
                </c:pt>
                <c:pt idx="483">
                  <c:v>04/02/2013</c:v>
                </c:pt>
                <c:pt idx="484">
                  <c:v>05/02/2013</c:v>
                </c:pt>
                <c:pt idx="485">
                  <c:v>06/02/2013</c:v>
                </c:pt>
                <c:pt idx="486">
                  <c:v>07/02/2013</c:v>
                </c:pt>
                <c:pt idx="487">
                  <c:v>08/02/2013</c:v>
                </c:pt>
                <c:pt idx="488">
                  <c:v>11/02/2013</c:v>
                </c:pt>
                <c:pt idx="489">
                  <c:v>12/02/2013</c:v>
                </c:pt>
                <c:pt idx="490">
                  <c:v>13/02/2013</c:v>
                </c:pt>
                <c:pt idx="491">
                  <c:v>14/02/2013</c:v>
                </c:pt>
                <c:pt idx="492">
                  <c:v>15/02/2013</c:v>
                </c:pt>
                <c:pt idx="493">
                  <c:v>18/02/2013</c:v>
                </c:pt>
                <c:pt idx="494">
                  <c:v>19/02/2013</c:v>
                </c:pt>
                <c:pt idx="495">
                  <c:v>20/02/2013</c:v>
                </c:pt>
                <c:pt idx="496">
                  <c:v>21/02/2013</c:v>
                </c:pt>
                <c:pt idx="497">
                  <c:v>22/02/2013</c:v>
                </c:pt>
                <c:pt idx="498">
                  <c:v>25/02/2013</c:v>
                </c:pt>
                <c:pt idx="499">
                  <c:v>26/02/2013</c:v>
                </c:pt>
                <c:pt idx="500">
                  <c:v>27/02/2013</c:v>
                </c:pt>
                <c:pt idx="501">
                  <c:v>28/02/2013</c:v>
                </c:pt>
                <c:pt idx="502">
                  <c:v>01/03/2013</c:v>
                </c:pt>
                <c:pt idx="503">
                  <c:v>04/03/2013</c:v>
                </c:pt>
                <c:pt idx="504">
                  <c:v>05/03/2013</c:v>
                </c:pt>
                <c:pt idx="505">
                  <c:v>06/03/2013</c:v>
                </c:pt>
                <c:pt idx="506">
                  <c:v>07/03/2013</c:v>
                </c:pt>
                <c:pt idx="507">
                  <c:v>08/03/2013</c:v>
                </c:pt>
                <c:pt idx="508">
                  <c:v>11/03/2013</c:v>
                </c:pt>
                <c:pt idx="509">
                  <c:v>12/03/2013</c:v>
                </c:pt>
                <c:pt idx="510">
                  <c:v>13/03/2013</c:v>
                </c:pt>
                <c:pt idx="511">
                  <c:v>14/03/2013</c:v>
                </c:pt>
                <c:pt idx="512">
                  <c:v>15/03/2013</c:v>
                </c:pt>
                <c:pt idx="513">
                  <c:v>18/03/2013</c:v>
                </c:pt>
                <c:pt idx="514">
                  <c:v>19/03/2013</c:v>
                </c:pt>
                <c:pt idx="515">
                  <c:v>20/03/2013</c:v>
                </c:pt>
                <c:pt idx="516">
                  <c:v>21/03/2013</c:v>
                </c:pt>
                <c:pt idx="517">
                  <c:v>22/03/2013</c:v>
                </c:pt>
                <c:pt idx="518">
                  <c:v>25/03/2013</c:v>
                </c:pt>
                <c:pt idx="519">
                  <c:v>26/03/2013</c:v>
                </c:pt>
                <c:pt idx="520">
                  <c:v>27/03/2013</c:v>
                </c:pt>
                <c:pt idx="521">
                  <c:v>28/03/2013</c:v>
                </c:pt>
                <c:pt idx="522">
                  <c:v>29/03/2013</c:v>
                </c:pt>
                <c:pt idx="523">
                  <c:v>01/04/2013</c:v>
                </c:pt>
                <c:pt idx="524">
                  <c:v>02/04/2013</c:v>
                </c:pt>
                <c:pt idx="525">
                  <c:v>03/04/2013</c:v>
                </c:pt>
                <c:pt idx="526">
                  <c:v>04/04/2013</c:v>
                </c:pt>
                <c:pt idx="527">
                  <c:v>05/04/2013</c:v>
                </c:pt>
                <c:pt idx="528">
                  <c:v>08/04/2013</c:v>
                </c:pt>
                <c:pt idx="529">
                  <c:v>09/04/2013</c:v>
                </c:pt>
                <c:pt idx="530">
                  <c:v>10/04/2013</c:v>
                </c:pt>
                <c:pt idx="531">
                  <c:v>11/04/2013</c:v>
                </c:pt>
                <c:pt idx="532">
                  <c:v>12/04/2013</c:v>
                </c:pt>
                <c:pt idx="533">
                  <c:v>15/04/2013</c:v>
                </c:pt>
                <c:pt idx="534">
                  <c:v>16/04/2013</c:v>
                </c:pt>
                <c:pt idx="535">
                  <c:v>17/04/2013</c:v>
                </c:pt>
                <c:pt idx="536">
                  <c:v>18/04/2013</c:v>
                </c:pt>
                <c:pt idx="537">
                  <c:v>19/04/2013</c:v>
                </c:pt>
                <c:pt idx="538">
                  <c:v>22/04/2013</c:v>
                </c:pt>
                <c:pt idx="539">
                  <c:v>23/04/2013</c:v>
                </c:pt>
                <c:pt idx="540">
                  <c:v>24/04/2013</c:v>
                </c:pt>
                <c:pt idx="541">
                  <c:v>25/04/2013</c:v>
                </c:pt>
                <c:pt idx="542">
                  <c:v>26/04/2013</c:v>
                </c:pt>
                <c:pt idx="543">
                  <c:v>29/04/2013</c:v>
                </c:pt>
                <c:pt idx="544">
                  <c:v>30/04/2013</c:v>
                </c:pt>
                <c:pt idx="545">
                  <c:v>01/05/2013</c:v>
                </c:pt>
                <c:pt idx="546">
                  <c:v>02/05/2013</c:v>
                </c:pt>
                <c:pt idx="547">
                  <c:v>03/05/2013</c:v>
                </c:pt>
                <c:pt idx="548">
                  <c:v>06/05/2013</c:v>
                </c:pt>
                <c:pt idx="549">
                  <c:v>07/05/2013</c:v>
                </c:pt>
                <c:pt idx="550">
                  <c:v>08/05/2013</c:v>
                </c:pt>
                <c:pt idx="551">
                  <c:v>09/05/2013</c:v>
                </c:pt>
                <c:pt idx="552">
                  <c:v>10/05/2013</c:v>
                </c:pt>
                <c:pt idx="553">
                  <c:v>13/05/2013</c:v>
                </c:pt>
                <c:pt idx="554">
                  <c:v>14/05/2013</c:v>
                </c:pt>
                <c:pt idx="555">
                  <c:v>15/05/2013</c:v>
                </c:pt>
                <c:pt idx="556">
                  <c:v>16/05/2013</c:v>
                </c:pt>
                <c:pt idx="557">
                  <c:v>17/05/2013</c:v>
                </c:pt>
                <c:pt idx="558">
                  <c:v>20/05/2013</c:v>
                </c:pt>
                <c:pt idx="559">
                  <c:v>21/05/2013</c:v>
                </c:pt>
                <c:pt idx="560">
                  <c:v>22/05/2013</c:v>
                </c:pt>
                <c:pt idx="561">
                  <c:v>23/05/2013</c:v>
                </c:pt>
                <c:pt idx="562">
                  <c:v>24/05/2013</c:v>
                </c:pt>
                <c:pt idx="563">
                  <c:v>27/05/2013</c:v>
                </c:pt>
                <c:pt idx="564">
                  <c:v>28/05/2013</c:v>
                </c:pt>
                <c:pt idx="565">
                  <c:v>29/05/2013</c:v>
                </c:pt>
                <c:pt idx="566">
                  <c:v>30/05/2013</c:v>
                </c:pt>
                <c:pt idx="567">
                  <c:v>31/05/2013</c:v>
                </c:pt>
                <c:pt idx="568">
                  <c:v>03/06/2013</c:v>
                </c:pt>
                <c:pt idx="569">
                  <c:v>04/06/2013</c:v>
                </c:pt>
                <c:pt idx="570">
                  <c:v>05/06/2013</c:v>
                </c:pt>
                <c:pt idx="571">
                  <c:v>06/06/2013</c:v>
                </c:pt>
                <c:pt idx="572">
                  <c:v>07/06/2013</c:v>
                </c:pt>
                <c:pt idx="573">
                  <c:v>10/06/2013</c:v>
                </c:pt>
                <c:pt idx="574">
                  <c:v>11/06/2013</c:v>
                </c:pt>
                <c:pt idx="575">
                  <c:v>12/06/2013</c:v>
                </c:pt>
                <c:pt idx="576">
                  <c:v>13/06/2013</c:v>
                </c:pt>
                <c:pt idx="577">
                  <c:v>14/06/2013</c:v>
                </c:pt>
                <c:pt idx="578">
                  <c:v>17/06/2013</c:v>
                </c:pt>
                <c:pt idx="579">
                  <c:v>18/06/2013</c:v>
                </c:pt>
                <c:pt idx="580">
                  <c:v>19/06/2013</c:v>
                </c:pt>
                <c:pt idx="581">
                  <c:v>20/06/2013</c:v>
                </c:pt>
                <c:pt idx="582">
                  <c:v>21/06/2013</c:v>
                </c:pt>
                <c:pt idx="583">
                  <c:v>24/06/2013</c:v>
                </c:pt>
                <c:pt idx="584">
                  <c:v>25/06/2013</c:v>
                </c:pt>
                <c:pt idx="585">
                  <c:v>26/06/2013</c:v>
                </c:pt>
                <c:pt idx="586">
                  <c:v>27/06/2013</c:v>
                </c:pt>
                <c:pt idx="587">
                  <c:v>28/06/2013</c:v>
                </c:pt>
                <c:pt idx="588">
                  <c:v>01/07/2013</c:v>
                </c:pt>
                <c:pt idx="589">
                  <c:v>02/07/2013</c:v>
                </c:pt>
                <c:pt idx="590">
                  <c:v>03/07/2013</c:v>
                </c:pt>
                <c:pt idx="591">
                  <c:v>04/07/2013</c:v>
                </c:pt>
                <c:pt idx="592">
                  <c:v>05/07/2013</c:v>
                </c:pt>
                <c:pt idx="593">
                  <c:v>08/07/2013</c:v>
                </c:pt>
                <c:pt idx="594">
                  <c:v>09/07/2013</c:v>
                </c:pt>
                <c:pt idx="595">
                  <c:v>10/07/2013</c:v>
                </c:pt>
                <c:pt idx="596">
                  <c:v>11/07/2013</c:v>
                </c:pt>
                <c:pt idx="597">
                  <c:v>12/07/2013</c:v>
                </c:pt>
                <c:pt idx="598">
                  <c:v>15/07/2013</c:v>
                </c:pt>
                <c:pt idx="599">
                  <c:v>16/07/2013</c:v>
                </c:pt>
                <c:pt idx="600">
                  <c:v>17/07/2013</c:v>
                </c:pt>
                <c:pt idx="601">
                  <c:v>18/07/2013</c:v>
                </c:pt>
                <c:pt idx="602">
                  <c:v>19/07/2013</c:v>
                </c:pt>
                <c:pt idx="603">
                  <c:v>22/07/2013</c:v>
                </c:pt>
                <c:pt idx="604">
                  <c:v>23/07/2013</c:v>
                </c:pt>
                <c:pt idx="605">
                  <c:v>24/07/2013</c:v>
                </c:pt>
                <c:pt idx="606">
                  <c:v>25/07/2013</c:v>
                </c:pt>
                <c:pt idx="607">
                  <c:v>26/07/2013</c:v>
                </c:pt>
                <c:pt idx="608">
                  <c:v>29/07/2013</c:v>
                </c:pt>
                <c:pt idx="609">
                  <c:v>30/07/2013</c:v>
                </c:pt>
                <c:pt idx="610">
                  <c:v>31/07/2013</c:v>
                </c:pt>
                <c:pt idx="611">
                  <c:v>01/08/2013</c:v>
                </c:pt>
                <c:pt idx="612">
                  <c:v>02/08/2013</c:v>
                </c:pt>
                <c:pt idx="613">
                  <c:v>05/08/2013</c:v>
                </c:pt>
                <c:pt idx="614">
                  <c:v>06/08/2013</c:v>
                </c:pt>
                <c:pt idx="615">
                  <c:v>07/08/2013</c:v>
                </c:pt>
                <c:pt idx="616">
                  <c:v>08/08/2013</c:v>
                </c:pt>
                <c:pt idx="617">
                  <c:v>09/08/2013</c:v>
                </c:pt>
                <c:pt idx="618">
                  <c:v>12/08/2013</c:v>
                </c:pt>
                <c:pt idx="619">
                  <c:v>13/08/2013</c:v>
                </c:pt>
                <c:pt idx="620">
                  <c:v>14/08/2013</c:v>
                </c:pt>
                <c:pt idx="621">
                  <c:v>15/08/2013</c:v>
                </c:pt>
                <c:pt idx="622">
                  <c:v>16/08/2013</c:v>
                </c:pt>
                <c:pt idx="623">
                  <c:v>19/08/2013</c:v>
                </c:pt>
                <c:pt idx="624">
                  <c:v>20/08/2013</c:v>
                </c:pt>
                <c:pt idx="625">
                  <c:v>21/08/2013</c:v>
                </c:pt>
                <c:pt idx="626">
                  <c:v>22/08/2013</c:v>
                </c:pt>
                <c:pt idx="627">
                  <c:v>23/08/2013</c:v>
                </c:pt>
                <c:pt idx="628">
                  <c:v>26/08/2013</c:v>
                </c:pt>
                <c:pt idx="629">
                  <c:v>27/08/2013</c:v>
                </c:pt>
                <c:pt idx="630">
                  <c:v>28/08/2013</c:v>
                </c:pt>
                <c:pt idx="631">
                  <c:v>29/08/2013</c:v>
                </c:pt>
                <c:pt idx="632">
                  <c:v>30/08/2013</c:v>
                </c:pt>
                <c:pt idx="633">
                  <c:v>02/09/2013</c:v>
                </c:pt>
                <c:pt idx="634">
                  <c:v>03/09/2013</c:v>
                </c:pt>
                <c:pt idx="635">
                  <c:v>04/09/2013</c:v>
                </c:pt>
                <c:pt idx="636">
                  <c:v>05/09/2013</c:v>
                </c:pt>
                <c:pt idx="637">
                  <c:v>06/09/2013</c:v>
                </c:pt>
                <c:pt idx="638">
                  <c:v>09/09/2013</c:v>
                </c:pt>
                <c:pt idx="639">
                  <c:v>10/09/2013</c:v>
                </c:pt>
                <c:pt idx="640">
                  <c:v>11/09/2013</c:v>
                </c:pt>
                <c:pt idx="641">
                  <c:v>12/09/2013</c:v>
                </c:pt>
                <c:pt idx="642">
                  <c:v>13/09/2013</c:v>
                </c:pt>
                <c:pt idx="643">
                  <c:v>16/09/2013</c:v>
                </c:pt>
                <c:pt idx="644">
                  <c:v>17/09/2013</c:v>
                </c:pt>
                <c:pt idx="645">
                  <c:v>18/09/2013</c:v>
                </c:pt>
                <c:pt idx="646">
                  <c:v>19/09/2013</c:v>
                </c:pt>
                <c:pt idx="647">
                  <c:v>20/09/2013</c:v>
                </c:pt>
                <c:pt idx="648">
                  <c:v>23/09/2013</c:v>
                </c:pt>
                <c:pt idx="649">
                  <c:v>24/09/2013</c:v>
                </c:pt>
                <c:pt idx="650">
                  <c:v>25/09/2013</c:v>
                </c:pt>
                <c:pt idx="651">
                  <c:v>26/09/2013</c:v>
                </c:pt>
                <c:pt idx="652">
                  <c:v>27/09/2013</c:v>
                </c:pt>
                <c:pt idx="653">
                  <c:v>30/09/2013</c:v>
                </c:pt>
                <c:pt idx="654">
                  <c:v>01/10/2013</c:v>
                </c:pt>
                <c:pt idx="655">
                  <c:v>02/10/2013</c:v>
                </c:pt>
                <c:pt idx="656">
                  <c:v>03/10/2013</c:v>
                </c:pt>
                <c:pt idx="657">
                  <c:v>04/10/2013</c:v>
                </c:pt>
                <c:pt idx="658">
                  <c:v>07/10/2013</c:v>
                </c:pt>
                <c:pt idx="659">
                  <c:v>08/10/2013</c:v>
                </c:pt>
                <c:pt idx="660">
                  <c:v>09/10/2013</c:v>
                </c:pt>
                <c:pt idx="661">
                  <c:v>10/10/2013</c:v>
                </c:pt>
                <c:pt idx="662">
                  <c:v>11/10/2013</c:v>
                </c:pt>
                <c:pt idx="663">
                  <c:v>14/10/2013</c:v>
                </c:pt>
                <c:pt idx="664">
                  <c:v>15/10/2013</c:v>
                </c:pt>
                <c:pt idx="665">
                  <c:v>16/10/2013</c:v>
                </c:pt>
                <c:pt idx="666">
                  <c:v>17/10/2013</c:v>
                </c:pt>
                <c:pt idx="667">
                  <c:v>18/10/2013</c:v>
                </c:pt>
                <c:pt idx="668">
                  <c:v>21/10/2013</c:v>
                </c:pt>
                <c:pt idx="669">
                  <c:v>22/10/2013</c:v>
                </c:pt>
                <c:pt idx="670">
                  <c:v>23/10/2013</c:v>
                </c:pt>
                <c:pt idx="671">
                  <c:v>24/10/2013</c:v>
                </c:pt>
                <c:pt idx="672">
                  <c:v>25/10/2013</c:v>
                </c:pt>
                <c:pt idx="673">
                  <c:v>28/10/2013</c:v>
                </c:pt>
                <c:pt idx="674">
                  <c:v>29/10/2013</c:v>
                </c:pt>
                <c:pt idx="675">
                  <c:v>30/10/2013</c:v>
                </c:pt>
                <c:pt idx="676">
                  <c:v>31/10/2013</c:v>
                </c:pt>
                <c:pt idx="677">
                  <c:v>01/11/2013</c:v>
                </c:pt>
                <c:pt idx="678">
                  <c:v>04/11/2013</c:v>
                </c:pt>
                <c:pt idx="679">
                  <c:v>05/11/2013</c:v>
                </c:pt>
                <c:pt idx="680">
                  <c:v>06/11/2013</c:v>
                </c:pt>
                <c:pt idx="681">
                  <c:v>07/11/2013</c:v>
                </c:pt>
                <c:pt idx="682">
                  <c:v>08/11/2013</c:v>
                </c:pt>
                <c:pt idx="683">
                  <c:v>11/11/2013</c:v>
                </c:pt>
                <c:pt idx="684">
                  <c:v>12/11/2013</c:v>
                </c:pt>
                <c:pt idx="685">
                  <c:v>13/11/2013</c:v>
                </c:pt>
                <c:pt idx="686">
                  <c:v>14/11/2013</c:v>
                </c:pt>
                <c:pt idx="687">
                  <c:v>15/11/2013</c:v>
                </c:pt>
                <c:pt idx="688">
                  <c:v>18/11/2013</c:v>
                </c:pt>
                <c:pt idx="689">
                  <c:v>19/11/2013</c:v>
                </c:pt>
                <c:pt idx="690">
                  <c:v>20/11/2013</c:v>
                </c:pt>
                <c:pt idx="691">
                  <c:v>21/11/2013</c:v>
                </c:pt>
                <c:pt idx="692">
                  <c:v>22/11/2013</c:v>
                </c:pt>
                <c:pt idx="693">
                  <c:v>25/11/2013</c:v>
                </c:pt>
                <c:pt idx="694">
                  <c:v>26/11/2013</c:v>
                </c:pt>
                <c:pt idx="695">
                  <c:v>27/11/2013</c:v>
                </c:pt>
                <c:pt idx="696">
                  <c:v>28/11/2013</c:v>
                </c:pt>
                <c:pt idx="697">
                  <c:v>29/11/2013</c:v>
                </c:pt>
                <c:pt idx="698">
                  <c:v>02/12/2013</c:v>
                </c:pt>
                <c:pt idx="699">
                  <c:v>03/12/2013</c:v>
                </c:pt>
                <c:pt idx="700">
                  <c:v>04/12/2013</c:v>
                </c:pt>
                <c:pt idx="701">
                  <c:v>05/12/2013</c:v>
                </c:pt>
                <c:pt idx="702">
                  <c:v>06/12/2013</c:v>
                </c:pt>
                <c:pt idx="703">
                  <c:v>09/12/2013</c:v>
                </c:pt>
                <c:pt idx="704">
                  <c:v>10/12/2013</c:v>
                </c:pt>
                <c:pt idx="705">
                  <c:v>11/12/2013</c:v>
                </c:pt>
                <c:pt idx="706">
                  <c:v>12/12/2013</c:v>
                </c:pt>
                <c:pt idx="707">
                  <c:v>13/12/2013</c:v>
                </c:pt>
                <c:pt idx="708">
                  <c:v>16/12/2013</c:v>
                </c:pt>
                <c:pt idx="709">
                  <c:v>17/12/2013</c:v>
                </c:pt>
                <c:pt idx="710">
                  <c:v>18/12/2013</c:v>
                </c:pt>
                <c:pt idx="711">
                  <c:v>19/12/2013</c:v>
                </c:pt>
                <c:pt idx="712">
                  <c:v>20/12/2013</c:v>
                </c:pt>
                <c:pt idx="713">
                  <c:v>23/12/2013</c:v>
                </c:pt>
                <c:pt idx="714">
                  <c:v>24/12/2013</c:v>
                </c:pt>
                <c:pt idx="715">
                  <c:v>25/12/2013</c:v>
                </c:pt>
                <c:pt idx="716">
                  <c:v>26/12/2013</c:v>
                </c:pt>
                <c:pt idx="717">
                  <c:v>27/12/2013</c:v>
                </c:pt>
                <c:pt idx="718">
                  <c:v>30/12/2013</c:v>
                </c:pt>
                <c:pt idx="719">
                  <c:v>31/12/2013</c:v>
                </c:pt>
                <c:pt idx="720">
                  <c:v>01/01/2014</c:v>
                </c:pt>
                <c:pt idx="721">
                  <c:v>02/01/2014</c:v>
                </c:pt>
                <c:pt idx="722">
                  <c:v>03/01/2014</c:v>
                </c:pt>
                <c:pt idx="723">
                  <c:v>06/01/2014</c:v>
                </c:pt>
                <c:pt idx="724">
                  <c:v>07/01/2014</c:v>
                </c:pt>
                <c:pt idx="725">
                  <c:v>09/01/2014</c:v>
                </c:pt>
                <c:pt idx="726">
                  <c:v>10/01/2014</c:v>
                </c:pt>
                <c:pt idx="727">
                  <c:v>13/01/2014</c:v>
                </c:pt>
                <c:pt idx="728">
                  <c:v>14/01/2014</c:v>
                </c:pt>
                <c:pt idx="729">
                  <c:v>15/01/2014</c:v>
                </c:pt>
                <c:pt idx="730">
                  <c:v>16/01/2014</c:v>
                </c:pt>
                <c:pt idx="731">
                  <c:v>17/01/2014</c:v>
                </c:pt>
                <c:pt idx="732">
                  <c:v>20/01/2014</c:v>
                </c:pt>
                <c:pt idx="733">
                  <c:v>21/01/2014</c:v>
                </c:pt>
                <c:pt idx="734">
                  <c:v>22/01/2014</c:v>
                </c:pt>
                <c:pt idx="735">
                  <c:v>23/01/2014</c:v>
                </c:pt>
                <c:pt idx="736">
                  <c:v>24/01/2014</c:v>
                </c:pt>
                <c:pt idx="737">
                  <c:v>27/01/2014</c:v>
                </c:pt>
                <c:pt idx="738">
                  <c:v>28/01/2014</c:v>
                </c:pt>
                <c:pt idx="739">
                  <c:v>29/01/2014</c:v>
                </c:pt>
                <c:pt idx="740">
                  <c:v>30/01/2014</c:v>
                </c:pt>
                <c:pt idx="741">
                  <c:v>31/01/2014</c:v>
                </c:pt>
                <c:pt idx="742">
                  <c:v>03/02/2014</c:v>
                </c:pt>
                <c:pt idx="743">
                  <c:v>04/02/2014</c:v>
                </c:pt>
                <c:pt idx="744">
                  <c:v>05/02/2014</c:v>
                </c:pt>
                <c:pt idx="745">
                  <c:v>06/02/2014</c:v>
                </c:pt>
                <c:pt idx="746">
                  <c:v>07/02/2014</c:v>
                </c:pt>
                <c:pt idx="747">
                  <c:v>10/02/2014</c:v>
                </c:pt>
                <c:pt idx="748">
                  <c:v>11/02/2014</c:v>
                </c:pt>
                <c:pt idx="749">
                  <c:v>12/02/2014</c:v>
                </c:pt>
                <c:pt idx="750">
                  <c:v>13/02/2014</c:v>
                </c:pt>
                <c:pt idx="751">
                  <c:v>14/02/2014</c:v>
                </c:pt>
                <c:pt idx="752">
                  <c:v>17/02/2014</c:v>
                </c:pt>
                <c:pt idx="753">
                  <c:v>18/02/2014</c:v>
                </c:pt>
                <c:pt idx="754">
                  <c:v>19/02/2014</c:v>
                </c:pt>
                <c:pt idx="755">
                  <c:v>20/02/2014</c:v>
                </c:pt>
                <c:pt idx="756">
                  <c:v>21/02/2014</c:v>
                </c:pt>
                <c:pt idx="757">
                  <c:v>24/02/2014</c:v>
                </c:pt>
                <c:pt idx="758">
                  <c:v>25/02/2014</c:v>
                </c:pt>
                <c:pt idx="759">
                  <c:v>26/02/2014</c:v>
                </c:pt>
                <c:pt idx="760">
                  <c:v>27/02/2014</c:v>
                </c:pt>
                <c:pt idx="761">
                  <c:v>28/02/2014</c:v>
                </c:pt>
                <c:pt idx="762">
                  <c:v>03/03/2014</c:v>
                </c:pt>
                <c:pt idx="763">
                  <c:v>04/03/2014</c:v>
                </c:pt>
                <c:pt idx="764">
                  <c:v>05/03/2014</c:v>
                </c:pt>
                <c:pt idx="765">
                  <c:v>06/03/2014</c:v>
                </c:pt>
                <c:pt idx="766">
                  <c:v>07/03/2014</c:v>
                </c:pt>
                <c:pt idx="767">
                  <c:v>10/03/2014</c:v>
                </c:pt>
                <c:pt idx="768">
                  <c:v>11/03/2014</c:v>
                </c:pt>
                <c:pt idx="769">
                  <c:v>12/03/2014</c:v>
                </c:pt>
                <c:pt idx="770">
                  <c:v>13/03/2014</c:v>
                </c:pt>
                <c:pt idx="771">
                  <c:v>14/03/2014</c:v>
                </c:pt>
                <c:pt idx="772">
                  <c:v>17/03/2014</c:v>
                </c:pt>
                <c:pt idx="773">
                  <c:v>18/03/2014</c:v>
                </c:pt>
                <c:pt idx="774">
                  <c:v>19/03/2014</c:v>
                </c:pt>
                <c:pt idx="775">
                  <c:v>20/03/2014</c:v>
                </c:pt>
                <c:pt idx="776">
                  <c:v>21/03/2014</c:v>
                </c:pt>
                <c:pt idx="777">
                  <c:v>24/03/2014</c:v>
                </c:pt>
                <c:pt idx="778">
                  <c:v>25/03/2014</c:v>
                </c:pt>
                <c:pt idx="779">
                  <c:v>26/03/2014</c:v>
                </c:pt>
                <c:pt idx="780">
                  <c:v>27/03/2014</c:v>
                </c:pt>
                <c:pt idx="781">
                  <c:v>28/03/2014</c:v>
                </c:pt>
                <c:pt idx="782">
                  <c:v>31/03/2014</c:v>
                </c:pt>
                <c:pt idx="783">
                  <c:v>01/04/2014</c:v>
                </c:pt>
                <c:pt idx="784">
                  <c:v>02/04/2014</c:v>
                </c:pt>
                <c:pt idx="785">
                  <c:v>03/04/2014</c:v>
                </c:pt>
                <c:pt idx="786">
                  <c:v>04/04/2014</c:v>
                </c:pt>
                <c:pt idx="787">
                  <c:v>07/04/2014</c:v>
                </c:pt>
                <c:pt idx="788">
                  <c:v>08/04/2014</c:v>
                </c:pt>
                <c:pt idx="789">
                  <c:v>09/04/2014</c:v>
                </c:pt>
                <c:pt idx="790">
                  <c:v>10/04/2014</c:v>
                </c:pt>
                <c:pt idx="791">
                  <c:v>11/04/2014</c:v>
                </c:pt>
                <c:pt idx="792">
                  <c:v>14/04/2014</c:v>
                </c:pt>
                <c:pt idx="793">
                  <c:v>15/04/2014</c:v>
                </c:pt>
                <c:pt idx="794">
                  <c:v>16/04/2014</c:v>
                </c:pt>
                <c:pt idx="795">
                  <c:v>17/04/2014</c:v>
                </c:pt>
                <c:pt idx="796">
                  <c:v>18/04/2014</c:v>
                </c:pt>
                <c:pt idx="797">
                  <c:v>21/04/2014</c:v>
                </c:pt>
                <c:pt idx="798">
                  <c:v>22/04/2014</c:v>
                </c:pt>
                <c:pt idx="799">
                  <c:v>23/04/2014</c:v>
                </c:pt>
                <c:pt idx="800">
                  <c:v>24/04/2014</c:v>
                </c:pt>
                <c:pt idx="801">
                  <c:v>25/04/2014</c:v>
                </c:pt>
                <c:pt idx="802">
                  <c:v>28/04/2014</c:v>
                </c:pt>
                <c:pt idx="803">
                  <c:v>29/04/2014</c:v>
                </c:pt>
                <c:pt idx="804">
                  <c:v>30/04/2014</c:v>
                </c:pt>
                <c:pt idx="805">
                  <c:v>01/05/2014</c:v>
                </c:pt>
                <c:pt idx="806">
                  <c:v>02/05/2014</c:v>
                </c:pt>
                <c:pt idx="807">
                  <c:v>05/05/2014</c:v>
                </c:pt>
                <c:pt idx="808">
                  <c:v>06/05/2014</c:v>
                </c:pt>
                <c:pt idx="809">
                  <c:v>07/05/2014</c:v>
                </c:pt>
                <c:pt idx="810">
                  <c:v>08/05/2014</c:v>
                </c:pt>
                <c:pt idx="811">
                  <c:v>09/05/2014</c:v>
                </c:pt>
                <c:pt idx="812">
                  <c:v>12/05/2014</c:v>
                </c:pt>
                <c:pt idx="813">
                  <c:v>13/05/2014</c:v>
                </c:pt>
                <c:pt idx="814">
                  <c:v>14/05/2014</c:v>
                </c:pt>
                <c:pt idx="815">
                  <c:v>15/05/2014</c:v>
                </c:pt>
                <c:pt idx="816">
                  <c:v>16/05/2014</c:v>
                </c:pt>
                <c:pt idx="817">
                  <c:v>19/05/2014</c:v>
                </c:pt>
                <c:pt idx="818">
                  <c:v>20/05/2014</c:v>
                </c:pt>
                <c:pt idx="819">
                  <c:v>21/05/2014</c:v>
                </c:pt>
                <c:pt idx="820">
                  <c:v>22/05/2014</c:v>
                </c:pt>
                <c:pt idx="821">
                  <c:v>23/05/2014</c:v>
                </c:pt>
                <c:pt idx="822">
                  <c:v>26/05/2014</c:v>
                </c:pt>
                <c:pt idx="823">
                  <c:v>27/05/2014</c:v>
                </c:pt>
                <c:pt idx="824">
                  <c:v>28/05/2014</c:v>
                </c:pt>
                <c:pt idx="825">
                  <c:v>29/05/2014</c:v>
                </c:pt>
                <c:pt idx="826">
                  <c:v>30/05/2014</c:v>
                </c:pt>
                <c:pt idx="827">
                  <c:v>02/06/2014</c:v>
                </c:pt>
                <c:pt idx="828">
                  <c:v>03/06/2014</c:v>
                </c:pt>
                <c:pt idx="829">
                  <c:v>04/06/2014</c:v>
                </c:pt>
                <c:pt idx="830">
                  <c:v>05/06/2014</c:v>
                </c:pt>
                <c:pt idx="831">
                  <c:v>06/06/2014</c:v>
                </c:pt>
                <c:pt idx="832">
                  <c:v>09/06/2014</c:v>
                </c:pt>
                <c:pt idx="833">
                  <c:v>10/06/2014</c:v>
                </c:pt>
                <c:pt idx="834">
                  <c:v>11/06/2014</c:v>
                </c:pt>
                <c:pt idx="835">
                  <c:v>12/06/2014</c:v>
                </c:pt>
                <c:pt idx="836">
                  <c:v>13/06/2014</c:v>
                </c:pt>
                <c:pt idx="837">
                  <c:v>16/06/2014</c:v>
                </c:pt>
                <c:pt idx="838">
                  <c:v>17/06/2014</c:v>
                </c:pt>
                <c:pt idx="839">
                  <c:v>18/06/2014</c:v>
                </c:pt>
                <c:pt idx="840">
                  <c:v>19/06/2014</c:v>
                </c:pt>
                <c:pt idx="841">
                  <c:v>20/06/2014</c:v>
                </c:pt>
                <c:pt idx="842">
                  <c:v>23/06/2014</c:v>
                </c:pt>
                <c:pt idx="843">
                  <c:v>24/06/2014</c:v>
                </c:pt>
                <c:pt idx="844">
                  <c:v>25/06/2014</c:v>
                </c:pt>
                <c:pt idx="845">
                  <c:v>26/06/2014</c:v>
                </c:pt>
                <c:pt idx="846">
                  <c:v>27/06/2014</c:v>
                </c:pt>
                <c:pt idx="847">
                  <c:v>30/06/2014</c:v>
                </c:pt>
                <c:pt idx="848">
                  <c:v>01/07/2014</c:v>
                </c:pt>
                <c:pt idx="849">
                  <c:v>02/07/2014</c:v>
                </c:pt>
                <c:pt idx="850">
                  <c:v>03/07/2014</c:v>
                </c:pt>
                <c:pt idx="851">
                  <c:v>04/07/2014</c:v>
                </c:pt>
                <c:pt idx="852">
                  <c:v>07/07/2014</c:v>
                </c:pt>
                <c:pt idx="853">
                  <c:v>08/07/2014</c:v>
                </c:pt>
                <c:pt idx="854">
                  <c:v>09/07/2014</c:v>
                </c:pt>
                <c:pt idx="855">
                  <c:v>10/07/2014</c:v>
                </c:pt>
                <c:pt idx="856">
                  <c:v>11/07/2014</c:v>
                </c:pt>
                <c:pt idx="857">
                  <c:v>14/07/2014</c:v>
                </c:pt>
                <c:pt idx="858">
                  <c:v>15/07/2014</c:v>
                </c:pt>
                <c:pt idx="859">
                  <c:v>16/07/2014</c:v>
                </c:pt>
                <c:pt idx="860">
                  <c:v>17/07/2014</c:v>
                </c:pt>
                <c:pt idx="861">
                  <c:v>18/07/2014</c:v>
                </c:pt>
                <c:pt idx="862">
                  <c:v>21/07/2014</c:v>
                </c:pt>
                <c:pt idx="863">
                  <c:v>22/07/2014</c:v>
                </c:pt>
                <c:pt idx="864">
                  <c:v>23/07/2014</c:v>
                </c:pt>
                <c:pt idx="865">
                  <c:v>24/07/2014</c:v>
                </c:pt>
                <c:pt idx="866">
                  <c:v>25/07/2014</c:v>
                </c:pt>
                <c:pt idx="867">
                  <c:v>28/07/2014</c:v>
                </c:pt>
                <c:pt idx="868">
                  <c:v>29/07/2014</c:v>
                </c:pt>
                <c:pt idx="869">
                  <c:v>30/07/2014</c:v>
                </c:pt>
                <c:pt idx="870">
                  <c:v>31/07/2014</c:v>
                </c:pt>
                <c:pt idx="871">
                  <c:v>01/08/2014</c:v>
                </c:pt>
                <c:pt idx="872">
                  <c:v>04/08/2014</c:v>
                </c:pt>
                <c:pt idx="873">
                  <c:v>05/08/2014</c:v>
                </c:pt>
                <c:pt idx="874">
                  <c:v>06/08/2014</c:v>
                </c:pt>
                <c:pt idx="875">
                  <c:v>07/08/2014</c:v>
                </c:pt>
                <c:pt idx="876">
                  <c:v>08/08/2014</c:v>
                </c:pt>
                <c:pt idx="877">
                  <c:v>11/08/2014</c:v>
                </c:pt>
                <c:pt idx="878">
                  <c:v>12/08/2014</c:v>
                </c:pt>
                <c:pt idx="879">
                  <c:v>13/08/2014</c:v>
                </c:pt>
                <c:pt idx="880">
                  <c:v>14/08/2014</c:v>
                </c:pt>
                <c:pt idx="881">
                  <c:v>15/08/2014</c:v>
                </c:pt>
                <c:pt idx="882">
                  <c:v>18/08/2014</c:v>
                </c:pt>
                <c:pt idx="883">
                  <c:v>19/08/2014</c:v>
                </c:pt>
                <c:pt idx="884">
                  <c:v>20/08/2014</c:v>
                </c:pt>
                <c:pt idx="885">
                  <c:v>21/08/2014</c:v>
                </c:pt>
                <c:pt idx="886">
                  <c:v>22/08/2014</c:v>
                </c:pt>
                <c:pt idx="887">
                  <c:v>25/08/2014</c:v>
                </c:pt>
                <c:pt idx="888">
                  <c:v>26/08/2014</c:v>
                </c:pt>
                <c:pt idx="889">
                  <c:v>27/08/2014</c:v>
                </c:pt>
                <c:pt idx="890">
                  <c:v>28/08/2014</c:v>
                </c:pt>
                <c:pt idx="891">
                  <c:v>29/08/2014</c:v>
                </c:pt>
                <c:pt idx="892">
                  <c:v>01/09/2014</c:v>
                </c:pt>
                <c:pt idx="893">
                  <c:v>02/09/2014</c:v>
                </c:pt>
                <c:pt idx="894">
                  <c:v>03/09/2014</c:v>
                </c:pt>
                <c:pt idx="895">
                  <c:v>04/09/2014</c:v>
                </c:pt>
                <c:pt idx="896">
                  <c:v>05/09/2014</c:v>
                </c:pt>
                <c:pt idx="897">
                  <c:v>08/09/2014</c:v>
                </c:pt>
                <c:pt idx="898">
                  <c:v>09/09/2014</c:v>
                </c:pt>
                <c:pt idx="899">
                  <c:v>10/09/2014</c:v>
                </c:pt>
                <c:pt idx="900">
                  <c:v>11/09/2014</c:v>
                </c:pt>
                <c:pt idx="901">
                  <c:v>12/09/2014</c:v>
                </c:pt>
                <c:pt idx="902">
                  <c:v>15/09/2014</c:v>
                </c:pt>
                <c:pt idx="903">
                  <c:v>16/09/2014</c:v>
                </c:pt>
                <c:pt idx="904">
                  <c:v>17/09/2014</c:v>
                </c:pt>
                <c:pt idx="905">
                  <c:v>18/09/2014</c:v>
                </c:pt>
                <c:pt idx="906">
                  <c:v>19/09/2014</c:v>
                </c:pt>
                <c:pt idx="907">
                  <c:v>22/09/2014</c:v>
                </c:pt>
                <c:pt idx="908">
                  <c:v>23/09/2014</c:v>
                </c:pt>
                <c:pt idx="909">
                  <c:v>24/09/2014</c:v>
                </c:pt>
                <c:pt idx="910">
                  <c:v>25/09/2014</c:v>
                </c:pt>
                <c:pt idx="911">
                  <c:v>26/09/2014</c:v>
                </c:pt>
                <c:pt idx="912">
                  <c:v>29/09/2014</c:v>
                </c:pt>
                <c:pt idx="913">
                  <c:v>30/09/2014</c:v>
                </c:pt>
                <c:pt idx="914">
                  <c:v>01/10/2014</c:v>
                </c:pt>
                <c:pt idx="915">
                  <c:v>02/10/2014</c:v>
                </c:pt>
                <c:pt idx="916">
                  <c:v>03/10/2014</c:v>
                </c:pt>
                <c:pt idx="917">
                  <c:v>06/10/2014</c:v>
                </c:pt>
                <c:pt idx="918">
                  <c:v>07/10/2014</c:v>
                </c:pt>
                <c:pt idx="919">
                  <c:v>08/10/2014</c:v>
                </c:pt>
                <c:pt idx="920">
                  <c:v>09/10/2014</c:v>
                </c:pt>
                <c:pt idx="921">
                  <c:v>10/10/2014</c:v>
                </c:pt>
                <c:pt idx="922">
                  <c:v>13/10/2014</c:v>
                </c:pt>
                <c:pt idx="923">
                  <c:v>14/10/2014</c:v>
                </c:pt>
                <c:pt idx="924">
                  <c:v>15/10/2014</c:v>
                </c:pt>
                <c:pt idx="925">
                  <c:v>16/10/2014</c:v>
                </c:pt>
                <c:pt idx="926">
                  <c:v>17/10/2014</c:v>
                </c:pt>
                <c:pt idx="927">
                  <c:v>20/10/2014</c:v>
                </c:pt>
                <c:pt idx="928">
                  <c:v>21/10/2014</c:v>
                </c:pt>
                <c:pt idx="929">
                  <c:v>22/10/2014</c:v>
                </c:pt>
                <c:pt idx="930">
                  <c:v>23/10/2014</c:v>
                </c:pt>
                <c:pt idx="931">
                  <c:v>24/10/2014</c:v>
                </c:pt>
                <c:pt idx="932">
                  <c:v>27/10/2014</c:v>
                </c:pt>
                <c:pt idx="933">
                  <c:v>28/10/2014</c:v>
                </c:pt>
                <c:pt idx="934">
                  <c:v>29/10/2014</c:v>
                </c:pt>
                <c:pt idx="935">
                  <c:v>30/10/2014</c:v>
                </c:pt>
                <c:pt idx="936">
                  <c:v>31/10/2014</c:v>
                </c:pt>
                <c:pt idx="937">
                  <c:v>03/11/2014</c:v>
                </c:pt>
                <c:pt idx="938">
                  <c:v>04/11/2014</c:v>
                </c:pt>
                <c:pt idx="939">
                  <c:v>05/11/2014</c:v>
                </c:pt>
                <c:pt idx="940">
                  <c:v>06/11/2014</c:v>
                </c:pt>
                <c:pt idx="941">
                  <c:v>07/11/2014</c:v>
                </c:pt>
                <c:pt idx="942">
                  <c:v>10/11/2014</c:v>
                </c:pt>
                <c:pt idx="943">
                  <c:v>11/11/2014</c:v>
                </c:pt>
                <c:pt idx="944">
                  <c:v>12/11/2014</c:v>
                </c:pt>
                <c:pt idx="945">
                  <c:v>13/11/2014</c:v>
                </c:pt>
                <c:pt idx="946">
                  <c:v>14/11/2014</c:v>
                </c:pt>
                <c:pt idx="947">
                  <c:v>17/11/2014</c:v>
                </c:pt>
                <c:pt idx="948">
                  <c:v>18/11/2014</c:v>
                </c:pt>
                <c:pt idx="949">
                  <c:v>19/11/2014</c:v>
                </c:pt>
                <c:pt idx="950">
                  <c:v>20/11/2014</c:v>
                </c:pt>
                <c:pt idx="951">
                  <c:v>21/11/2014</c:v>
                </c:pt>
                <c:pt idx="952">
                  <c:v>24/11/2014</c:v>
                </c:pt>
                <c:pt idx="953">
                  <c:v>25/11/2014</c:v>
                </c:pt>
                <c:pt idx="954">
                  <c:v>26/11/2014</c:v>
                </c:pt>
                <c:pt idx="955">
                  <c:v>27/11/2014</c:v>
                </c:pt>
                <c:pt idx="956">
                  <c:v>28/11/2014</c:v>
                </c:pt>
                <c:pt idx="957">
                  <c:v>01/12/2014</c:v>
                </c:pt>
                <c:pt idx="958">
                  <c:v>02/12/2014</c:v>
                </c:pt>
                <c:pt idx="959">
                  <c:v>03/12/2014</c:v>
                </c:pt>
                <c:pt idx="960">
                  <c:v>04/12/2014</c:v>
                </c:pt>
                <c:pt idx="961">
                  <c:v>05/12/2014</c:v>
                </c:pt>
                <c:pt idx="962">
                  <c:v>08/12/2014</c:v>
                </c:pt>
                <c:pt idx="963">
                  <c:v>09/12/2014</c:v>
                </c:pt>
                <c:pt idx="964">
                  <c:v>10/12/2014</c:v>
                </c:pt>
                <c:pt idx="965">
                  <c:v>11/12/2014</c:v>
                </c:pt>
                <c:pt idx="966">
                  <c:v>12/12/2014</c:v>
                </c:pt>
                <c:pt idx="967">
                  <c:v>15/12/2014</c:v>
                </c:pt>
                <c:pt idx="968">
                  <c:v>16/12/2014</c:v>
                </c:pt>
                <c:pt idx="969">
                  <c:v>17/12/2014</c:v>
                </c:pt>
                <c:pt idx="970">
                  <c:v>18/12/2014</c:v>
                </c:pt>
                <c:pt idx="971">
                  <c:v>19/12/2014</c:v>
                </c:pt>
                <c:pt idx="972">
                  <c:v>22/12/2014</c:v>
                </c:pt>
                <c:pt idx="973">
                  <c:v>23/12/2014</c:v>
                </c:pt>
                <c:pt idx="974">
                  <c:v>24/12/2014</c:v>
                </c:pt>
                <c:pt idx="975">
                  <c:v>25/12/2014</c:v>
                </c:pt>
                <c:pt idx="976">
                  <c:v>26/12/2014</c:v>
                </c:pt>
                <c:pt idx="977">
                  <c:v>29/12/2014</c:v>
                </c:pt>
                <c:pt idx="978">
                  <c:v>30/12/2014</c:v>
                </c:pt>
                <c:pt idx="979">
                  <c:v>31/12/2014</c:v>
                </c:pt>
                <c:pt idx="980">
                  <c:v>01/01/2015</c:v>
                </c:pt>
                <c:pt idx="981">
                  <c:v>02/01/2015</c:v>
                </c:pt>
                <c:pt idx="982">
                  <c:v>05/01/2015</c:v>
                </c:pt>
                <c:pt idx="983">
                  <c:v>06/01/2015</c:v>
                </c:pt>
                <c:pt idx="984">
                  <c:v>07/01/2015</c:v>
                </c:pt>
                <c:pt idx="985">
                  <c:v>08/01/2015</c:v>
                </c:pt>
                <c:pt idx="986">
                  <c:v>09/01/2015</c:v>
                </c:pt>
                <c:pt idx="987">
                  <c:v>12/01/2015</c:v>
                </c:pt>
                <c:pt idx="988">
                  <c:v>13/01/2015</c:v>
                </c:pt>
                <c:pt idx="989">
                  <c:v>14/01/2015</c:v>
                </c:pt>
                <c:pt idx="990">
                  <c:v>15/01/2015</c:v>
                </c:pt>
                <c:pt idx="991">
                  <c:v>16/01/2015</c:v>
                </c:pt>
                <c:pt idx="992">
                  <c:v>19/01/2015</c:v>
                </c:pt>
                <c:pt idx="993">
                  <c:v>20/01/2015</c:v>
                </c:pt>
                <c:pt idx="994">
                  <c:v>21/01/2015</c:v>
                </c:pt>
                <c:pt idx="995">
                  <c:v>22/01/2015</c:v>
                </c:pt>
                <c:pt idx="996">
                  <c:v>23/01/2015</c:v>
                </c:pt>
                <c:pt idx="997">
                  <c:v>26/01/2015</c:v>
                </c:pt>
                <c:pt idx="998">
                  <c:v>27/01/2015</c:v>
                </c:pt>
                <c:pt idx="999">
                  <c:v>28/01/2015</c:v>
                </c:pt>
                <c:pt idx="1000">
                  <c:v>29/01/2015</c:v>
                </c:pt>
                <c:pt idx="1001">
                  <c:v>30/01/2015</c:v>
                </c:pt>
                <c:pt idx="1002">
                  <c:v>02/02/2015</c:v>
                </c:pt>
                <c:pt idx="1003">
                  <c:v>03/02/2015</c:v>
                </c:pt>
                <c:pt idx="1004">
                  <c:v>04/02/2015</c:v>
                </c:pt>
                <c:pt idx="1005">
                  <c:v>05/02/2015</c:v>
                </c:pt>
                <c:pt idx="1006">
                  <c:v>06/02/2015</c:v>
                </c:pt>
                <c:pt idx="1007">
                  <c:v>09/02/2015</c:v>
                </c:pt>
                <c:pt idx="1008">
                  <c:v>10/02/2015</c:v>
                </c:pt>
                <c:pt idx="1009">
                  <c:v>11/02/2015</c:v>
                </c:pt>
                <c:pt idx="1010">
                  <c:v>12/02/2015</c:v>
                </c:pt>
                <c:pt idx="1011">
                  <c:v>13/02/2015</c:v>
                </c:pt>
                <c:pt idx="1012">
                  <c:v>16/02/2015</c:v>
                </c:pt>
                <c:pt idx="1013">
                  <c:v>17/02/2015</c:v>
                </c:pt>
                <c:pt idx="1014">
                  <c:v>18/02/2015</c:v>
                </c:pt>
                <c:pt idx="1015">
                  <c:v>19/02/2015</c:v>
                </c:pt>
                <c:pt idx="1016">
                  <c:v>20/02/2015</c:v>
                </c:pt>
                <c:pt idx="1017">
                  <c:v>23/02/2015</c:v>
                </c:pt>
                <c:pt idx="1018">
                  <c:v>24/02/2015</c:v>
                </c:pt>
                <c:pt idx="1019">
                  <c:v>25/02/2015</c:v>
                </c:pt>
                <c:pt idx="1020">
                  <c:v>26/02/2015</c:v>
                </c:pt>
                <c:pt idx="1021">
                  <c:v>27/02/2015</c:v>
                </c:pt>
                <c:pt idx="1022">
                  <c:v>02/03/2015</c:v>
                </c:pt>
                <c:pt idx="1023">
                  <c:v>03/03/2015</c:v>
                </c:pt>
                <c:pt idx="1024">
                  <c:v>04/03/2015</c:v>
                </c:pt>
                <c:pt idx="1025">
                  <c:v>05/03/2015</c:v>
                </c:pt>
                <c:pt idx="1026">
                  <c:v>06/03/2015</c:v>
                </c:pt>
                <c:pt idx="1027">
                  <c:v>09/03/2015</c:v>
                </c:pt>
                <c:pt idx="1028">
                  <c:v>10/03/2015</c:v>
                </c:pt>
                <c:pt idx="1029">
                  <c:v>11/03/2015</c:v>
                </c:pt>
                <c:pt idx="1030">
                  <c:v>12/03/2015</c:v>
                </c:pt>
                <c:pt idx="1031">
                  <c:v>13/03/2015</c:v>
                </c:pt>
                <c:pt idx="1032">
                  <c:v>16/03/2015</c:v>
                </c:pt>
                <c:pt idx="1033">
                  <c:v>17/03/2015</c:v>
                </c:pt>
                <c:pt idx="1034">
                  <c:v>18/03/2015</c:v>
                </c:pt>
                <c:pt idx="1035">
                  <c:v>19/03/2015</c:v>
                </c:pt>
                <c:pt idx="1036">
                  <c:v>20/03/2015</c:v>
                </c:pt>
                <c:pt idx="1037">
                  <c:v>23/03/2015</c:v>
                </c:pt>
                <c:pt idx="1038">
                  <c:v>24/03/2015</c:v>
                </c:pt>
                <c:pt idx="1039">
                  <c:v>25/03/2015</c:v>
                </c:pt>
                <c:pt idx="1040">
                  <c:v>26/03/2015</c:v>
                </c:pt>
                <c:pt idx="1041">
                  <c:v>27/03/2015</c:v>
                </c:pt>
                <c:pt idx="1042">
                  <c:v>30/03/2015</c:v>
                </c:pt>
                <c:pt idx="1043">
                  <c:v>31/03/2015</c:v>
                </c:pt>
                <c:pt idx="1044">
                  <c:v>01/04/2015</c:v>
                </c:pt>
                <c:pt idx="1045">
                  <c:v>02/04/2015</c:v>
                </c:pt>
                <c:pt idx="1046">
                  <c:v>03/04/2015</c:v>
                </c:pt>
                <c:pt idx="1047">
                  <c:v>06/04/2015</c:v>
                </c:pt>
                <c:pt idx="1048">
                  <c:v>07/04/2015</c:v>
                </c:pt>
                <c:pt idx="1049">
                  <c:v>08/04/2015</c:v>
                </c:pt>
                <c:pt idx="1050">
                  <c:v>09/04/2015</c:v>
                </c:pt>
                <c:pt idx="1051">
                  <c:v>10/04/2015</c:v>
                </c:pt>
                <c:pt idx="1052">
                  <c:v>13/04/2015</c:v>
                </c:pt>
                <c:pt idx="1053">
                  <c:v>14/04/2015</c:v>
                </c:pt>
                <c:pt idx="1054">
                  <c:v>15/04/2015</c:v>
                </c:pt>
                <c:pt idx="1055">
                  <c:v>16/04/2015</c:v>
                </c:pt>
                <c:pt idx="1056">
                  <c:v>17/04/2015</c:v>
                </c:pt>
                <c:pt idx="1057">
                  <c:v>20/04/2015</c:v>
                </c:pt>
                <c:pt idx="1058">
                  <c:v>21/04/2015</c:v>
                </c:pt>
                <c:pt idx="1059">
                  <c:v>22/04/2015</c:v>
                </c:pt>
                <c:pt idx="1060">
                  <c:v>23/04/2015</c:v>
                </c:pt>
                <c:pt idx="1061">
                  <c:v>24/04/2015</c:v>
                </c:pt>
                <c:pt idx="1062">
                  <c:v>27/04/2015</c:v>
                </c:pt>
                <c:pt idx="1063">
                  <c:v>28/04/2015</c:v>
                </c:pt>
                <c:pt idx="1064">
                  <c:v>29/04/2015</c:v>
                </c:pt>
                <c:pt idx="1065">
                  <c:v>30/04/2015</c:v>
                </c:pt>
                <c:pt idx="1066">
                  <c:v>01/05/2015</c:v>
                </c:pt>
                <c:pt idx="1067">
                  <c:v>04/05/2015</c:v>
                </c:pt>
                <c:pt idx="1068">
                  <c:v>05/05/2015</c:v>
                </c:pt>
                <c:pt idx="1069">
                  <c:v>06/05/2015</c:v>
                </c:pt>
                <c:pt idx="1070">
                  <c:v>07/05/2015</c:v>
                </c:pt>
                <c:pt idx="1071">
                  <c:v>08/05/2015</c:v>
                </c:pt>
                <c:pt idx="1072">
                  <c:v>11/05/2015</c:v>
                </c:pt>
                <c:pt idx="1073">
                  <c:v>12/05/2015</c:v>
                </c:pt>
                <c:pt idx="1074">
                  <c:v>13/05/2015</c:v>
                </c:pt>
                <c:pt idx="1075">
                  <c:v>14/05/2015</c:v>
                </c:pt>
                <c:pt idx="1076">
                  <c:v>15/05/2015</c:v>
                </c:pt>
                <c:pt idx="1077">
                  <c:v>18/05/2015</c:v>
                </c:pt>
                <c:pt idx="1078">
                  <c:v>19/05/2015</c:v>
                </c:pt>
                <c:pt idx="1079">
                  <c:v>20/05/2015</c:v>
                </c:pt>
                <c:pt idx="1080">
                  <c:v>21/05/2015</c:v>
                </c:pt>
                <c:pt idx="1081">
                  <c:v>22/05/2015</c:v>
                </c:pt>
                <c:pt idx="1082">
                  <c:v>25/05/2015</c:v>
                </c:pt>
                <c:pt idx="1083">
                  <c:v>26/05/2015</c:v>
                </c:pt>
                <c:pt idx="1084">
                  <c:v>27/05/2015</c:v>
                </c:pt>
                <c:pt idx="1085">
                  <c:v>28/05/2015</c:v>
                </c:pt>
                <c:pt idx="1086">
                  <c:v>29/05/2015</c:v>
                </c:pt>
                <c:pt idx="1087">
                  <c:v>01/06/2015</c:v>
                </c:pt>
                <c:pt idx="1088">
                  <c:v>02/06/2015</c:v>
                </c:pt>
                <c:pt idx="1089">
                  <c:v>03/06/2015</c:v>
                </c:pt>
                <c:pt idx="1090">
                  <c:v>04/06/2015</c:v>
                </c:pt>
                <c:pt idx="1091">
                  <c:v>05/06/2015</c:v>
                </c:pt>
                <c:pt idx="1092">
                  <c:v>08/06/2015</c:v>
                </c:pt>
                <c:pt idx="1093">
                  <c:v>09/06/2015</c:v>
                </c:pt>
                <c:pt idx="1094">
                  <c:v>10/06/2015</c:v>
                </c:pt>
                <c:pt idx="1095">
                  <c:v>11/06/2015</c:v>
                </c:pt>
                <c:pt idx="1096">
                  <c:v>12/06/2015</c:v>
                </c:pt>
                <c:pt idx="1097">
                  <c:v>15/06/2015</c:v>
                </c:pt>
                <c:pt idx="1098">
                  <c:v>16/06/2015</c:v>
                </c:pt>
                <c:pt idx="1099">
                  <c:v>17/06/2015</c:v>
                </c:pt>
                <c:pt idx="1100">
                  <c:v>18/06/2015</c:v>
                </c:pt>
                <c:pt idx="1101">
                  <c:v>19/06/2015</c:v>
                </c:pt>
                <c:pt idx="1102">
                  <c:v>22/06/2015</c:v>
                </c:pt>
                <c:pt idx="1103">
                  <c:v>23/06/2015</c:v>
                </c:pt>
                <c:pt idx="1104">
                  <c:v>24/06/2015</c:v>
                </c:pt>
                <c:pt idx="1105">
                  <c:v>25/06/2015</c:v>
                </c:pt>
                <c:pt idx="1106">
                  <c:v>26/06/2015</c:v>
                </c:pt>
                <c:pt idx="1107">
                  <c:v>29/06/2015</c:v>
                </c:pt>
                <c:pt idx="1108">
                  <c:v>30/06/2015</c:v>
                </c:pt>
                <c:pt idx="1109">
                  <c:v>01/07/2015</c:v>
                </c:pt>
                <c:pt idx="1110">
                  <c:v>02/07/2015</c:v>
                </c:pt>
                <c:pt idx="1111">
                  <c:v>03/07/2015</c:v>
                </c:pt>
                <c:pt idx="1112">
                  <c:v>06/07/2015</c:v>
                </c:pt>
                <c:pt idx="1113">
                  <c:v>07/07/2015</c:v>
                </c:pt>
                <c:pt idx="1114">
                  <c:v>08/07/2015</c:v>
                </c:pt>
                <c:pt idx="1115">
                  <c:v>09/07/2015</c:v>
                </c:pt>
                <c:pt idx="1116">
                  <c:v>10/07/2015</c:v>
                </c:pt>
                <c:pt idx="1117">
                  <c:v>13/07/2015</c:v>
                </c:pt>
                <c:pt idx="1118">
                  <c:v>14/07/2015</c:v>
                </c:pt>
                <c:pt idx="1119">
                  <c:v>15/07/2015</c:v>
                </c:pt>
                <c:pt idx="1120">
                  <c:v>16/07/2015</c:v>
                </c:pt>
                <c:pt idx="1121">
                  <c:v>17/07/2015</c:v>
                </c:pt>
                <c:pt idx="1122">
                  <c:v>20/07/2015</c:v>
                </c:pt>
                <c:pt idx="1123">
                  <c:v>21/07/2015</c:v>
                </c:pt>
                <c:pt idx="1124">
                  <c:v>22/07/2015</c:v>
                </c:pt>
                <c:pt idx="1125">
                  <c:v>23/07/2015</c:v>
                </c:pt>
                <c:pt idx="1126">
                  <c:v>24/07/2015</c:v>
                </c:pt>
                <c:pt idx="1127">
                  <c:v>27/07/2015</c:v>
                </c:pt>
                <c:pt idx="1128">
                  <c:v>28/07/2015</c:v>
                </c:pt>
                <c:pt idx="1129">
                  <c:v>29/07/2015</c:v>
                </c:pt>
                <c:pt idx="1130">
                  <c:v>30/07/2015</c:v>
                </c:pt>
                <c:pt idx="1131">
                  <c:v>31/07/2015</c:v>
                </c:pt>
                <c:pt idx="1132">
                  <c:v>03/08/2015</c:v>
                </c:pt>
                <c:pt idx="1133">
                  <c:v>04/08/2015</c:v>
                </c:pt>
                <c:pt idx="1134">
                  <c:v>05/08/2015</c:v>
                </c:pt>
                <c:pt idx="1135">
                  <c:v>06/08/2015</c:v>
                </c:pt>
                <c:pt idx="1136">
                  <c:v>07/08/2015</c:v>
                </c:pt>
                <c:pt idx="1137">
                  <c:v>10/08/2015</c:v>
                </c:pt>
                <c:pt idx="1138">
                  <c:v>11/08/2015</c:v>
                </c:pt>
                <c:pt idx="1139">
                  <c:v>12/08/2015</c:v>
                </c:pt>
                <c:pt idx="1140">
                  <c:v>13/08/2015</c:v>
                </c:pt>
                <c:pt idx="1141">
                  <c:v>14/08/2015</c:v>
                </c:pt>
                <c:pt idx="1142">
                  <c:v>17/08/2015</c:v>
                </c:pt>
                <c:pt idx="1143">
                  <c:v>18/08/2015</c:v>
                </c:pt>
                <c:pt idx="1144">
                  <c:v>19/08/2015</c:v>
                </c:pt>
                <c:pt idx="1145">
                  <c:v>20/08/2015</c:v>
                </c:pt>
                <c:pt idx="1146">
                  <c:v>21/08/2015</c:v>
                </c:pt>
              </c:strCache>
            </c:strRef>
          </c:cat>
          <c:val>
            <c:numRef>
              <c:f>'T. Dinámica'!$B$4:$B$1151</c:f>
              <c:numCache>
                <c:formatCode>General</c:formatCode>
                <c:ptCount val="1147"/>
                <c:pt idx="0">
                  <c:v>7.503</c:v>
                </c:pt>
                <c:pt idx="1">
                  <c:v>7.489</c:v>
                </c:pt>
                <c:pt idx="2">
                  <c:v>7.496</c:v>
                </c:pt>
                <c:pt idx="3">
                  <c:v>7.463</c:v>
                </c:pt>
                <c:pt idx="4">
                  <c:v>7.494</c:v>
                </c:pt>
                <c:pt idx="5">
                  <c:v>7.488</c:v>
                </c:pt>
                <c:pt idx="6">
                  <c:v>7.51499999999999</c:v>
                </c:pt>
                <c:pt idx="7">
                  <c:v>7.487</c:v>
                </c:pt>
                <c:pt idx="8">
                  <c:v>7.449</c:v>
                </c:pt>
                <c:pt idx="9">
                  <c:v>7.429</c:v>
                </c:pt>
                <c:pt idx="10">
                  <c:v>7.35799999999999</c:v>
                </c:pt>
                <c:pt idx="11">
                  <c:v>7.34499999999999</c:v>
                </c:pt>
                <c:pt idx="12">
                  <c:v>7.324999999999987</c:v>
                </c:pt>
                <c:pt idx="13">
                  <c:v>7.395999999999995</c:v>
                </c:pt>
                <c:pt idx="14">
                  <c:v>7.374</c:v>
                </c:pt>
                <c:pt idx="15">
                  <c:v>7.346999999999999</c:v>
                </c:pt>
                <c:pt idx="16">
                  <c:v>7.335</c:v>
                </c:pt>
                <c:pt idx="17">
                  <c:v>7.263999999999998</c:v>
                </c:pt>
                <c:pt idx="18">
                  <c:v>7.278000000000001</c:v>
                </c:pt>
                <c:pt idx="19">
                  <c:v>7.235</c:v>
                </c:pt>
                <c:pt idx="20">
                  <c:v>7.315999999999991</c:v>
                </c:pt>
                <c:pt idx="21">
                  <c:v>7.315999999999991</c:v>
                </c:pt>
                <c:pt idx="22">
                  <c:v>7.32899999999999</c:v>
                </c:pt>
                <c:pt idx="23">
                  <c:v>7.32099999999999</c:v>
                </c:pt>
                <c:pt idx="24">
                  <c:v>7.331</c:v>
                </c:pt>
                <c:pt idx="25">
                  <c:v>7.296</c:v>
                </c:pt>
                <c:pt idx="26">
                  <c:v>7.261</c:v>
                </c:pt>
                <c:pt idx="27">
                  <c:v>7.223999999999998</c:v>
                </c:pt>
                <c:pt idx="28">
                  <c:v>7.226</c:v>
                </c:pt>
                <c:pt idx="29">
                  <c:v>7.273</c:v>
                </c:pt>
                <c:pt idx="30">
                  <c:v>7.213</c:v>
                </c:pt>
                <c:pt idx="31">
                  <c:v>7.179</c:v>
                </c:pt>
                <c:pt idx="32">
                  <c:v>7.151999999999997</c:v>
                </c:pt>
                <c:pt idx="33">
                  <c:v>7.177999999999995</c:v>
                </c:pt>
                <c:pt idx="34">
                  <c:v>7.15599999999999</c:v>
                </c:pt>
                <c:pt idx="35">
                  <c:v>7.15599999999999</c:v>
                </c:pt>
                <c:pt idx="36">
                  <c:v>7.14499999999999</c:v>
                </c:pt>
                <c:pt idx="37">
                  <c:v>7.150999999999991</c:v>
                </c:pt>
                <c:pt idx="38">
                  <c:v>7.122999999999989</c:v>
                </c:pt>
                <c:pt idx="39">
                  <c:v>7.089</c:v>
                </c:pt>
                <c:pt idx="40">
                  <c:v>7.066999999999997</c:v>
                </c:pt>
                <c:pt idx="41">
                  <c:v>7.03</c:v>
                </c:pt>
                <c:pt idx="42">
                  <c:v>7.049</c:v>
                </c:pt>
                <c:pt idx="43">
                  <c:v>7.013999999999998</c:v>
                </c:pt>
                <c:pt idx="44">
                  <c:v>7.006</c:v>
                </c:pt>
                <c:pt idx="45">
                  <c:v>6.945</c:v>
                </c:pt>
                <c:pt idx="46">
                  <c:v>6.926</c:v>
                </c:pt>
                <c:pt idx="47">
                  <c:v>6.908</c:v>
                </c:pt>
                <c:pt idx="48">
                  <c:v>6.912</c:v>
                </c:pt>
                <c:pt idx="49">
                  <c:v>6.851999999999998</c:v>
                </c:pt>
                <c:pt idx="50">
                  <c:v>6.887999999999995</c:v>
                </c:pt>
                <c:pt idx="51">
                  <c:v>6.874</c:v>
                </c:pt>
                <c:pt idx="52">
                  <c:v>6.912</c:v>
                </c:pt>
                <c:pt idx="53">
                  <c:v>6.921</c:v>
                </c:pt>
                <c:pt idx="54">
                  <c:v>6.906</c:v>
                </c:pt>
                <c:pt idx="55">
                  <c:v>6.955</c:v>
                </c:pt>
                <c:pt idx="56">
                  <c:v>6.987</c:v>
                </c:pt>
                <c:pt idx="57">
                  <c:v>6.969</c:v>
                </c:pt>
                <c:pt idx="58">
                  <c:v>7.011</c:v>
                </c:pt>
                <c:pt idx="59">
                  <c:v>6.975</c:v>
                </c:pt>
                <c:pt idx="60">
                  <c:v>7.048</c:v>
                </c:pt>
                <c:pt idx="61">
                  <c:v>7.032</c:v>
                </c:pt>
                <c:pt idx="62">
                  <c:v>6.994</c:v>
                </c:pt>
                <c:pt idx="63">
                  <c:v>6.926</c:v>
                </c:pt>
                <c:pt idx="64">
                  <c:v>6.881</c:v>
                </c:pt>
                <c:pt idx="65">
                  <c:v>6.847999999999991</c:v>
                </c:pt>
                <c:pt idx="66">
                  <c:v>6.842</c:v>
                </c:pt>
                <c:pt idx="67">
                  <c:v>6.899</c:v>
                </c:pt>
                <c:pt idx="68">
                  <c:v>6.933</c:v>
                </c:pt>
                <c:pt idx="69">
                  <c:v>6.93</c:v>
                </c:pt>
                <c:pt idx="70">
                  <c:v>6.985</c:v>
                </c:pt>
                <c:pt idx="71">
                  <c:v>6.992</c:v>
                </c:pt>
                <c:pt idx="72">
                  <c:v>6.943</c:v>
                </c:pt>
                <c:pt idx="73">
                  <c:v>6.995</c:v>
                </c:pt>
                <c:pt idx="74">
                  <c:v>6.971</c:v>
                </c:pt>
                <c:pt idx="75">
                  <c:v>6.96</c:v>
                </c:pt>
                <c:pt idx="76">
                  <c:v>6.874</c:v>
                </c:pt>
                <c:pt idx="77">
                  <c:v>6.862999999999989</c:v>
                </c:pt>
                <c:pt idx="78">
                  <c:v>6.891999999999999</c:v>
                </c:pt>
                <c:pt idx="79">
                  <c:v>6.88</c:v>
                </c:pt>
                <c:pt idx="80">
                  <c:v>6.81799999999999</c:v>
                </c:pt>
                <c:pt idx="81">
                  <c:v>6.777</c:v>
                </c:pt>
                <c:pt idx="82">
                  <c:v>6.776</c:v>
                </c:pt>
                <c:pt idx="83">
                  <c:v>6.75</c:v>
                </c:pt>
                <c:pt idx="84">
                  <c:v>6.792</c:v>
                </c:pt>
                <c:pt idx="85">
                  <c:v>6.810999999999995</c:v>
                </c:pt>
                <c:pt idx="86">
                  <c:v>6.819</c:v>
                </c:pt>
                <c:pt idx="87">
                  <c:v>6.81799999999999</c:v>
                </c:pt>
                <c:pt idx="88">
                  <c:v>6.786</c:v>
                </c:pt>
                <c:pt idx="89">
                  <c:v>6.763999999999997</c:v>
                </c:pt>
                <c:pt idx="90">
                  <c:v>6.751</c:v>
                </c:pt>
                <c:pt idx="91">
                  <c:v>6.597999999999995</c:v>
                </c:pt>
                <c:pt idx="92">
                  <c:v>6.427</c:v>
                </c:pt>
                <c:pt idx="93">
                  <c:v>6.355999999999991</c:v>
                </c:pt>
                <c:pt idx="94">
                  <c:v>6.263999999999998</c:v>
                </c:pt>
                <c:pt idx="95">
                  <c:v>6.105999999999995</c:v>
                </c:pt>
                <c:pt idx="96">
                  <c:v>6.17</c:v>
                </c:pt>
                <c:pt idx="97">
                  <c:v>6.275</c:v>
                </c:pt>
                <c:pt idx="98">
                  <c:v>6.321999999999996</c:v>
                </c:pt>
                <c:pt idx="99">
                  <c:v>6.109</c:v>
                </c:pt>
                <c:pt idx="100">
                  <c:v>6.105</c:v>
                </c:pt>
                <c:pt idx="101">
                  <c:v>6.121</c:v>
                </c:pt>
                <c:pt idx="102">
                  <c:v>6.094999999999994</c:v>
                </c:pt>
                <c:pt idx="103">
                  <c:v>6.01</c:v>
                </c:pt>
                <c:pt idx="104">
                  <c:v>5.932</c:v>
                </c:pt>
                <c:pt idx="105">
                  <c:v>5.809</c:v>
                </c:pt>
                <c:pt idx="106">
                  <c:v>5.847999999999991</c:v>
                </c:pt>
                <c:pt idx="107">
                  <c:v>5.819999999999998</c:v>
                </c:pt>
                <c:pt idx="108">
                  <c:v>5.810999999999995</c:v>
                </c:pt>
                <c:pt idx="109">
                  <c:v>6.097</c:v>
                </c:pt>
                <c:pt idx="110">
                  <c:v>6.14</c:v>
                </c:pt>
                <c:pt idx="111">
                  <c:v>5.905</c:v>
                </c:pt>
                <c:pt idx="112">
                  <c:v>5.999</c:v>
                </c:pt>
                <c:pt idx="113">
                  <c:v>6.051</c:v>
                </c:pt>
                <c:pt idx="114">
                  <c:v>6.09</c:v>
                </c:pt>
                <c:pt idx="115">
                  <c:v>6.064999999999989</c:v>
                </c:pt>
                <c:pt idx="116">
                  <c:v>5.992</c:v>
                </c:pt>
                <c:pt idx="117">
                  <c:v>6.051</c:v>
                </c:pt>
                <c:pt idx="118">
                  <c:v>6.013999999999998</c:v>
                </c:pt>
                <c:pt idx="119">
                  <c:v>6.14</c:v>
                </c:pt>
                <c:pt idx="120">
                  <c:v>6.008</c:v>
                </c:pt>
                <c:pt idx="121">
                  <c:v>6.143999999999997</c:v>
                </c:pt>
                <c:pt idx="122">
                  <c:v>6.36599999999999</c:v>
                </c:pt>
                <c:pt idx="123">
                  <c:v>6.421</c:v>
                </c:pt>
                <c:pt idx="124">
                  <c:v>6.332</c:v>
                </c:pt>
                <c:pt idx="125">
                  <c:v>6.339</c:v>
                </c:pt>
                <c:pt idx="126">
                  <c:v>6.34499999999999</c:v>
                </c:pt>
                <c:pt idx="127">
                  <c:v>6.52</c:v>
                </c:pt>
                <c:pt idx="128">
                  <c:v>6.482</c:v>
                </c:pt>
                <c:pt idx="129">
                  <c:v>6.506</c:v>
                </c:pt>
                <c:pt idx="130">
                  <c:v>6.69599999999999</c:v>
                </c:pt>
                <c:pt idx="131">
                  <c:v>6.712</c:v>
                </c:pt>
                <c:pt idx="132">
                  <c:v>6.681</c:v>
                </c:pt>
                <c:pt idx="133">
                  <c:v>6.51</c:v>
                </c:pt>
                <c:pt idx="134">
                  <c:v>6.493</c:v>
                </c:pt>
                <c:pt idx="135">
                  <c:v>6.487</c:v>
                </c:pt>
                <c:pt idx="136">
                  <c:v>6.589</c:v>
                </c:pt>
                <c:pt idx="137">
                  <c:v>6.737</c:v>
                </c:pt>
                <c:pt idx="138">
                  <c:v>6.819999999999998</c:v>
                </c:pt>
                <c:pt idx="139">
                  <c:v>6.6</c:v>
                </c:pt>
                <c:pt idx="140">
                  <c:v>6.519</c:v>
                </c:pt>
                <c:pt idx="141">
                  <c:v>6.486</c:v>
                </c:pt>
                <c:pt idx="142">
                  <c:v>6.417</c:v>
                </c:pt>
                <c:pt idx="143">
                  <c:v>6.346</c:v>
                </c:pt>
                <c:pt idx="144">
                  <c:v>6.324999999999987</c:v>
                </c:pt>
                <c:pt idx="145">
                  <c:v>6.293</c:v>
                </c:pt>
                <c:pt idx="146">
                  <c:v>6.181999999999999</c:v>
                </c:pt>
                <c:pt idx="147">
                  <c:v>6.279</c:v>
                </c:pt>
                <c:pt idx="148">
                  <c:v>6.252</c:v>
                </c:pt>
                <c:pt idx="149">
                  <c:v>6.226</c:v>
                </c:pt>
                <c:pt idx="150">
                  <c:v>6.302</c:v>
                </c:pt>
                <c:pt idx="151">
                  <c:v>6.277</c:v>
                </c:pt>
                <c:pt idx="152">
                  <c:v>6.219</c:v>
                </c:pt>
                <c:pt idx="153">
                  <c:v>6.258</c:v>
                </c:pt>
                <c:pt idx="154">
                  <c:v>6.239</c:v>
                </c:pt>
                <c:pt idx="155">
                  <c:v>6.137999999999995</c:v>
                </c:pt>
                <c:pt idx="156">
                  <c:v>6.159999999999997</c:v>
                </c:pt>
                <c:pt idx="157">
                  <c:v>6.194999999999989</c:v>
                </c:pt>
                <c:pt idx="158">
                  <c:v>6.218</c:v>
                </c:pt>
                <c:pt idx="159">
                  <c:v>6.218</c:v>
                </c:pt>
                <c:pt idx="160">
                  <c:v>6.097999999999995</c:v>
                </c:pt>
                <c:pt idx="161">
                  <c:v>6.047</c:v>
                </c:pt>
                <c:pt idx="162">
                  <c:v>6.05499999999999</c:v>
                </c:pt>
                <c:pt idx="163">
                  <c:v>6.09</c:v>
                </c:pt>
                <c:pt idx="164">
                  <c:v>6.211</c:v>
                </c:pt>
                <c:pt idx="165">
                  <c:v>6.197999999999989</c:v>
                </c:pt>
                <c:pt idx="166">
                  <c:v>6.221</c:v>
                </c:pt>
                <c:pt idx="167">
                  <c:v>6.29</c:v>
                </c:pt>
                <c:pt idx="168">
                  <c:v>6.376</c:v>
                </c:pt>
                <c:pt idx="169">
                  <c:v>6.407</c:v>
                </c:pt>
                <c:pt idx="170">
                  <c:v>6.498</c:v>
                </c:pt>
                <c:pt idx="171">
                  <c:v>6.474</c:v>
                </c:pt>
                <c:pt idx="172">
                  <c:v>6.49</c:v>
                </c:pt>
                <c:pt idx="173">
                  <c:v>6.516999999999999</c:v>
                </c:pt>
                <c:pt idx="174">
                  <c:v>6.625999999999989</c:v>
                </c:pt>
                <c:pt idx="175">
                  <c:v>6.68</c:v>
                </c:pt>
                <c:pt idx="176">
                  <c:v>6.754999999999991</c:v>
                </c:pt>
                <c:pt idx="177">
                  <c:v>6.633</c:v>
                </c:pt>
                <c:pt idx="178">
                  <c:v>6.486</c:v>
                </c:pt>
                <c:pt idx="179">
                  <c:v>6.242</c:v>
                </c:pt>
                <c:pt idx="180">
                  <c:v>6.301</c:v>
                </c:pt>
                <c:pt idx="181">
                  <c:v>6.36099999999999</c:v>
                </c:pt>
                <c:pt idx="182">
                  <c:v>6.331</c:v>
                </c:pt>
                <c:pt idx="183">
                  <c:v>6.339</c:v>
                </c:pt>
                <c:pt idx="184">
                  <c:v>6.322999999999989</c:v>
                </c:pt>
                <c:pt idx="185">
                  <c:v>6.39499999999999</c:v>
                </c:pt>
                <c:pt idx="186">
                  <c:v>6.373</c:v>
                </c:pt>
                <c:pt idx="187">
                  <c:v>6.366999999999995</c:v>
                </c:pt>
                <c:pt idx="188">
                  <c:v>6.498</c:v>
                </c:pt>
                <c:pt idx="189">
                  <c:v>6.60799999999999</c:v>
                </c:pt>
                <c:pt idx="190">
                  <c:v>6.591</c:v>
                </c:pt>
                <c:pt idx="191">
                  <c:v>6.613999999999991</c:v>
                </c:pt>
                <c:pt idx="192">
                  <c:v>6.6</c:v>
                </c:pt>
                <c:pt idx="193">
                  <c:v>6.496</c:v>
                </c:pt>
                <c:pt idx="194">
                  <c:v>6.433</c:v>
                </c:pt>
                <c:pt idx="195">
                  <c:v>6.382</c:v>
                </c:pt>
                <c:pt idx="196">
                  <c:v>6.343999999999998</c:v>
                </c:pt>
                <c:pt idx="197">
                  <c:v>6.336</c:v>
                </c:pt>
                <c:pt idx="198">
                  <c:v>6.431</c:v>
                </c:pt>
                <c:pt idx="199">
                  <c:v>6.464999999999991</c:v>
                </c:pt>
                <c:pt idx="200">
                  <c:v>6.501</c:v>
                </c:pt>
                <c:pt idx="201">
                  <c:v>6.487</c:v>
                </c:pt>
                <c:pt idx="202">
                  <c:v>6.483</c:v>
                </c:pt>
                <c:pt idx="203">
                  <c:v>6.386</c:v>
                </c:pt>
                <c:pt idx="204">
                  <c:v>6.339</c:v>
                </c:pt>
                <c:pt idx="205">
                  <c:v>6.316999999999997</c:v>
                </c:pt>
                <c:pt idx="206">
                  <c:v>6.35799999999999</c:v>
                </c:pt>
                <c:pt idx="207">
                  <c:v>6.35299999999999</c:v>
                </c:pt>
                <c:pt idx="208">
                  <c:v>6.31</c:v>
                </c:pt>
                <c:pt idx="209">
                  <c:v>6.319999999999998</c:v>
                </c:pt>
                <c:pt idx="210">
                  <c:v>6.276</c:v>
                </c:pt>
                <c:pt idx="211">
                  <c:v>6.278000000000001</c:v>
                </c:pt>
                <c:pt idx="212">
                  <c:v>6.236</c:v>
                </c:pt>
                <c:pt idx="213">
                  <c:v>6.206</c:v>
                </c:pt>
                <c:pt idx="214">
                  <c:v>6.133999999999999</c:v>
                </c:pt>
                <c:pt idx="215">
                  <c:v>6.1</c:v>
                </c:pt>
                <c:pt idx="216">
                  <c:v>6.034</c:v>
                </c:pt>
                <c:pt idx="217">
                  <c:v>6.077</c:v>
                </c:pt>
                <c:pt idx="218">
                  <c:v>6.084</c:v>
                </c:pt>
                <c:pt idx="219">
                  <c:v>6.021999999999998</c:v>
                </c:pt>
                <c:pt idx="220">
                  <c:v>5.947</c:v>
                </c:pt>
                <c:pt idx="221">
                  <c:v>5.955</c:v>
                </c:pt>
                <c:pt idx="222">
                  <c:v>5.918</c:v>
                </c:pt>
                <c:pt idx="223">
                  <c:v>5.923999999999999</c:v>
                </c:pt>
                <c:pt idx="224">
                  <c:v>5.926</c:v>
                </c:pt>
                <c:pt idx="225">
                  <c:v>6.024999999999989</c:v>
                </c:pt>
                <c:pt idx="226">
                  <c:v>6.081</c:v>
                </c:pt>
                <c:pt idx="227">
                  <c:v>6.158999999999991</c:v>
                </c:pt>
                <c:pt idx="228">
                  <c:v>6.233</c:v>
                </c:pt>
                <c:pt idx="229">
                  <c:v>6.203</c:v>
                </c:pt>
                <c:pt idx="230">
                  <c:v>6.302999999999995</c:v>
                </c:pt>
                <c:pt idx="231">
                  <c:v>6.181999999999999</c:v>
                </c:pt>
                <c:pt idx="232">
                  <c:v>6.176</c:v>
                </c:pt>
                <c:pt idx="233">
                  <c:v>6.232</c:v>
                </c:pt>
                <c:pt idx="234">
                  <c:v>6.232</c:v>
                </c:pt>
                <c:pt idx="235">
                  <c:v>6.233</c:v>
                </c:pt>
                <c:pt idx="236">
                  <c:v>6.208</c:v>
                </c:pt>
                <c:pt idx="237">
                  <c:v>6.25</c:v>
                </c:pt>
                <c:pt idx="238">
                  <c:v>6.253</c:v>
                </c:pt>
                <c:pt idx="239">
                  <c:v>6.276</c:v>
                </c:pt>
                <c:pt idx="240">
                  <c:v>6.3</c:v>
                </c:pt>
                <c:pt idx="241">
                  <c:v>6.22499999999999</c:v>
                </c:pt>
                <c:pt idx="242">
                  <c:v>6.214</c:v>
                </c:pt>
                <c:pt idx="243">
                  <c:v>6.226</c:v>
                </c:pt>
                <c:pt idx="244">
                  <c:v>6.254</c:v>
                </c:pt>
                <c:pt idx="245">
                  <c:v>6.3</c:v>
                </c:pt>
                <c:pt idx="246">
                  <c:v>6.335</c:v>
                </c:pt>
                <c:pt idx="247">
                  <c:v>6.263999999999998</c:v>
                </c:pt>
                <c:pt idx="248">
                  <c:v>6.193999999999995</c:v>
                </c:pt>
                <c:pt idx="249">
                  <c:v>6.131</c:v>
                </c:pt>
                <c:pt idx="250">
                  <c:v>6.133999999999999</c:v>
                </c:pt>
                <c:pt idx="251">
                  <c:v>6.122999999999989</c:v>
                </c:pt>
                <c:pt idx="252">
                  <c:v>6.159999999999997</c:v>
                </c:pt>
                <c:pt idx="253">
                  <c:v>6.27</c:v>
                </c:pt>
                <c:pt idx="254">
                  <c:v>6.276</c:v>
                </c:pt>
                <c:pt idx="255">
                  <c:v>6.294</c:v>
                </c:pt>
                <c:pt idx="256">
                  <c:v>6.32599999999999</c:v>
                </c:pt>
                <c:pt idx="257">
                  <c:v>6.306</c:v>
                </c:pt>
                <c:pt idx="258">
                  <c:v>6.248</c:v>
                </c:pt>
                <c:pt idx="259">
                  <c:v>6.234</c:v>
                </c:pt>
                <c:pt idx="260">
                  <c:v>6.251</c:v>
                </c:pt>
                <c:pt idx="261">
                  <c:v>6.217</c:v>
                </c:pt>
                <c:pt idx="262">
                  <c:v>6.22499999999999</c:v>
                </c:pt>
                <c:pt idx="263">
                  <c:v>6.254999999999995</c:v>
                </c:pt>
                <c:pt idx="264">
                  <c:v>6.223999999999998</c:v>
                </c:pt>
                <c:pt idx="265">
                  <c:v>6.166999999999991</c:v>
                </c:pt>
                <c:pt idx="266">
                  <c:v>6.183999999999997</c:v>
                </c:pt>
                <c:pt idx="267">
                  <c:v>6.232</c:v>
                </c:pt>
                <c:pt idx="268">
                  <c:v>6.236</c:v>
                </c:pt>
                <c:pt idx="269">
                  <c:v>6.23</c:v>
                </c:pt>
                <c:pt idx="270">
                  <c:v>6.139</c:v>
                </c:pt>
                <c:pt idx="271">
                  <c:v>6.14499999999999</c:v>
                </c:pt>
                <c:pt idx="272">
                  <c:v>6.084</c:v>
                </c:pt>
                <c:pt idx="273">
                  <c:v>6.096</c:v>
                </c:pt>
                <c:pt idx="274">
                  <c:v>6.059</c:v>
                </c:pt>
                <c:pt idx="275">
                  <c:v>6.057999999999991</c:v>
                </c:pt>
                <c:pt idx="276">
                  <c:v>6.002</c:v>
                </c:pt>
                <c:pt idx="277">
                  <c:v>6.016</c:v>
                </c:pt>
                <c:pt idx="278">
                  <c:v>6.007</c:v>
                </c:pt>
                <c:pt idx="279">
                  <c:v>5.996</c:v>
                </c:pt>
                <c:pt idx="280">
                  <c:v>5.986</c:v>
                </c:pt>
                <c:pt idx="281">
                  <c:v>6.02299999999999</c:v>
                </c:pt>
                <c:pt idx="282">
                  <c:v>6.057999999999991</c:v>
                </c:pt>
                <c:pt idx="283">
                  <c:v>6.032</c:v>
                </c:pt>
                <c:pt idx="284">
                  <c:v>6.081</c:v>
                </c:pt>
                <c:pt idx="285">
                  <c:v>6.066999999999997</c:v>
                </c:pt>
                <c:pt idx="286">
                  <c:v>6.064999999999989</c:v>
                </c:pt>
                <c:pt idx="287">
                  <c:v>5.979</c:v>
                </c:pt>
                <c:pt idx="288">
                  <c:v>5.936</c:v>
                </c:pt>
                <c:pt idx="289">
                  <c:v>5.927999999999995</c:v>
                </c:pt>
                <c:pt idx="290">
                  <c:v>5.93</c:v>
                </c:pt>
                <c:pt idx="291">
                  <c:v>5.969</c:v>
                </c:pt>
                <c:pt idx="292">
                  <c:v>6.01</c:v>
                </c:pt>
                <c:pt idx="293">
                  <c:v>6.035</c:v>
                </c:pt>
                <c:pt idx="294">
                  <c:v>6.048</c:v>
                </c:pt>
                <c:pt idx="295">
                  <c:v>6.124999999999986</c:v>
                </c:pt>
                <c:pt idx="296">
                  <c:v>6.125999999999989</c:v>
                </c:pt>
                <c:pt idx="297">
                  <c:v>6.1</c:v>
                </c:pt>
                <c:pt idx="298">
                  <c:v>6.043</c:v>
                </c:pt>
                <c:pt idx="299">
                  <c:v>5.994</c:v>
                </c:pt>
                <c:pt idx="300">
                  <c:v>5.973</c:v>
                </c:pt>
                <c:pt idx="301">
                  <c:v>5.97</c:v>
                </c:pt>
                <c:pt idx="302">
                  <c:v>6.011</c:v>
                </c:pt>
                <c:pt idx="303">
                  <c:v>6.01499999999999</c:v>
                </c:pt>
                <c:pt idx="304">
                  <c:v>6.017999999999991</c:v>
                </c:pt>
                <c:pt idx="305">
                  <c:v>5.984</c:v>
                </c:pt>
                <c:pt idx="306">
                  <c:v>5.935000000000001</c:v>
                </c:pt>
                <c:pt idx="307">
                  <c:v>5.923</c:v>
                </c:pt>
                <c:pt idx="308">
                  <c:v>5.968</c:v>
                </c:pt>
                <c:pt idx="309">
                  <c:v>5.901</c:v>
                </c:pt>
                <c:pt idx="310">
                  <c:v>5.862999999999989</c:v>
                </c:pt>
                <c:pt idx="311">
                  <c:v>5.839</c:v>
                </c:pt>
                <c:pt idx="312">
                  <c:v>5.807999999999991</c:v>
                </c:pt>
                <c:pt idx="313">
                  <c:v>5.810999999999995</c:v>
                </c:pt>
                <c:pt idx="314">
                  <c:v>5.809</c:v>
                </c:pt>
                <c:pt idx="315">
                  <c:v>5.734</c:v>
                </c:pt>
                <c:pt idx="316">
                  <c:v>5.76</c:v>
                </c:pt>
                <c:pt idx="317">
                  <c:v>5.801</c:v>
                </c:pt>
                <c:pt idx="318">
                  <c:v>5.783</c:v>
                </c:pt>
                <c:pt idx="319">
                  <c:v>5.723999999999997</c:v>
                </c:pt>
                <c:pt idx="320">
                  <c:v>5.65599999999999</c:v>
                </c:pt>
                <c:pt idx="321">
                  <c:v>5.547</c:v>
                </c:pt>
                <c:pt idx="322">
                  <c:v>5.487</c:v>
                </c:pt>
                <c:pt idx="323">
                  <c:v>5.382</c:v>
                </c:pt>
                <c:pt idx="324">
                  <c:v>5.37</c:v>
                </c:pt>
                <c:pt idx="325">
                  <c:v>5.437</c:v>
                </c:pt>
                <c:pt idx="326">
                  <c:v>5.342</c:v>
                </c:pt>
                <c:pt idx="327">
                  <c:v>5.546</c:v>
                </c:pt>
                <c:pt idx="328">
                  <c:v>5.439</c:v>
                </c:pt>
                <c:pt idx="329">
                  <c:v>5.35</c:v>
                </c:pt>
                <c:pt idx="330">
                  <c:v>5.31299999999999</c:v>
                </c:pt>
                <c:pt idx="331">
                  <c:v>5.273</c:v>
                </c:pt>
                <c:pt idx="332">
                  <c:v>5.198999999999991</c:v>
                </c:pt>
                <c:pt idx="333">
                  <c:v>5.19599999999999</c:v>
                </c:pt>
                <c:pt idx="334">
                  <c:v>5.203</c:v>
                </c:pt>
                <c:pt idx="335">
                  <c:v>5.218</c:v>
                </c:pt>
                <c:pt idx="336">
                  <c:v>5.277</c:v>
                </c:pt>
                <c:pt idx="337">
                  <c:v>5.222999999999995</c:v>
                </c:pt>
                <c:pt idx="338">
                  <c:v>5.150999999999991</c:v>
                </c:pt>
                <c:pt idx="339">
                  <c:v>5.097999999999995</c:v>
                </c:pt>
                <c:pt idx="340">
                  <c:v>5.088</c:v>
                </c:pt>
                <c:pt idx="341">
                  <c:v>5.126999999999991</c:v>
                </c:pt>
                <c:pt idx="342">
                  <c:v>5.078</c:v>
                </c:pt>
                <c:pt idx="343">
                  <c:v>4.984</c:v>
                </c:pt>
                <c:pt idx="344">
                  <c:v>5.033</c:v>
                </c:pt>
                <c:pt idx="345">
                  <c:v>5.11599999999999</c:v>
                </c:pt>
                <c:pt idx="346">
                  <c:v>5.151999999999997</c:v>
                </c:pt>
                <c:pt idx="347">
                  <c:v>5.201</c:v>
                </c:pt>
                <c:pt idx="348">
                  <c:v>5.293</c:v>
                </c:pt>
                <c:pt idx="349">
                  <c:v>5.222999999999995</c:v>
                </c:pt>
                <c:pt idx="350">
                  <c:v>5.201</c:v>
                </c:pt>
                <c:pt idx="351">
                  <c:v>5.181</c:v>
                </c:pt>
                <c:pt idx="352">
                  <c:v>5.173999999999999</c:v>
                </c:pt>
                <c:pt idx="353">
                  <c:v>5.254999999999995</c:v>
                </c:pt>
                <c:pt idx="354">
                  <c:v>5.275</c:v>
                </c:pt>
                <c:pt idx="355">
                  <c:v>5.316999999999997</c:v>
                </c:pt>
                <c:pt idx="356">
                  <c:v>5.342</c:v>
                </c:pt>
                <c:pt idx="357">
                  <c:v>5.404</c:v>
                </c:pt>
                <c:pt idx="358">
                  <c:v>5.322999999999989</c:v>
                </c:pt>
                <c:pt idx="359">
                  <c:v>5.3</c:v>
                </c:pt>
                <c:pt idx="360">
                  <c:v>5.353999999999996</c:v>
                </c:pt>
                <c:pt idx="361">
                  <c:v>5.463999999999999</c:v>
                </c:pt>
                <c:pt idx="362">
                  <c:v>5.523999999999996</c:v>
                </c:pt>
                <c:pt idx="363">
                  <c:v>5.509</c:v>
                </c:pt>
                <c:pt idx="364">
                  <c:v>5.504999999999995</c:v>
                </c:pt>
                <c:pt idx="365">
                  <c:v>5.543</c:v>
                </c:pt>
                <c:pt idx="366">
                  <c:v>5.502</c:v>
                </c:pt>
                <c:pt idx="367">
                  <c:v>5.45</c:v>
                </c:pt>
                <c:pt idx="368">
                  <c:v>5.423999999999999</c:v>
                </c:pt>
                <c:pt idx="369">
                  <c:v>5.391999999999999</c:v>
                </c:pt>
                <c:pt idx="370">
                  <c:v>5.372</c:v>
                </c:pt>
                <c:pt idx="371">
                  <c:v>5.403000000000001</c:v>
                </c:pt>
                <c:pt idx="372">
                  <c:v>5.42</c:v>
                </c:pt>
                <c:pt idx="373">
                  <c:v>5.421</c:v>
                </c:pt>
                <c:pt idx="374">
                  <c:v>5.426</c:v>
                </c:pt>
                <c:pt idx="375">
                  <c:v>5.438</c:v>
                </c:pt>
                <c:pt idx="376">
                  <c:v>5.421</c:v>
                </c:pt>
                <c:pt idx="377">
                  <c:v>5.466</c:v>
                </c:pt>
                <c:pt idx="378">
                  <c:v>5.462</c:v>
                </c:pt>
                <c:pt idx="379">
                  <c:v>5.489</c:v>
                </c:pt>
                <c:pt idx="380">
                  <c:v>5.532</c:v>
                </c:pt>
                <c:pt idx="381">
                  <c:v>5.59</c:v>
                </c:pt>
                <c:pt idx="382">
                  <c:v>5.578</c:v>
                </c:pt>
                <c:pt idx="383">
                  <c:v>5.596</c:v>
                </c:pt>
                <c:pt idx="384">
                  <c:v>5.57</c:v>
                </c:pt>
                <c:pt idx="385">
                  <c:v>5.547</c:v>
                </c:pt>
                <c:pt idx="386">
                  <c:v>5.526999999999997</c:v>
                </c:pt>
                <c:pt idx="387">
                  <c:v>5.491</c:v>
                </c:pt>
                <c:pt idx="388">
                  <c:v>5.438</c:v>
                </c:pt>
                <c:pt idx="389">
                  <c:v>5.356999999999997</c:v>
                </c:pt>
                <c:pt idx="390">
                  <c:v>5.346999999999999</c:v>
                </c:pt>
                <c:pt idx="391">
                  <c:v>5.302</c:v>
                </c:pt>
                <c:pt idx="392">
                  <c:v>5.306</c:v>
                </c:pt>
                <c:pt idx="393">
                  <c:v>5.31799999999999</c:v>
                </c:pt>
                <c:pt idx="394">
                  <c:v>5.307999999999991</c:v>
                </c:pt>
                <c:pt idx="395">
                  <c:v>5.316999999999997</c:v>
                </c:pt>
                <c:pt idx="396">
                  <c:v>5.319</c:v>
                </c:pt>
                <c:pt idx="397">
                  <c:v>5.29</c:v>
                </c:pt>
                <c:pt idx="398">
                  <c:v>5.247</c:v>
                </c:pt>
                <c:pt idx="399">
                  <c:v>5.202</c:v>
                </c:pt>
                <c:pt idx="400">
                  <c:v>5.237</c:v>
                </c:pt>
                <c:pt idx="401">
                  <c:v>5.253</c:v>
                </c:pt>
                <c:pt idx="402">
                  <c:v>5.248</c:v>
                </c:pt>
                <c:pt idx="403">
                  <c:v>5.306999999999999</c:v>
                </c:pt>
                <c:pt idx="404">
                  <c:v>5.31799999999999</c:v>
                </c:pt>
                <c:pt idx="405">
                  <c:v>5.34</c:v>
                </c:pt>
                <c:pt idx="406">
                  <c:v>5.393999999999997</c:v>
                </c:pt>
                <c:pt idx="407">
                  <c:v>5.412</c:v>
                </c:pt>
                <c:pt idx="408">
                  <c:v>5.389</c:v>
                </c:pt>
                <c:pt idx="409">
                  <c:v>5.43</c:v>
                </c:pt>
                <c:pt idx="410">
                  <c:v>5.445</c:v>
                </c:pt>
                <c:pt idx="411">
                  <c:v>5.47</c:v>
                </c:pt>
                <c:pt idx="412">
                  <c:v>5.478</c:v>
                </c:pt>
                <c:pt idx="413">
                  <c:v>5.487</c:v>
                </c:pt>
                <c:pt idx="414">
                  <c:v>5.512</c:v>
                </c:pt>
                <c:pt idx="415">
                  <c:v>5.54</c:v>
                </c:pt>
                <c:pt idx="416">
                  <c:v>5.477</c:v>
                </c:pt>
                <c:pt idx="417">
                  <c:v>5.491</c:v>
                </c:pt>
                <c:pt idx="418">
                  <c:v>5.495</c:v>
                </c:pt>
                <c:pt idx="419">
                  <c:v>5.516999999999999</c:v>
                </c:pt>
                <c:pt idx="420">
                  <c:v>5.534</c:v>
                </c:pt>
                <c:pt idx="421">
                  <c:v>5.47</c:v>
                </c:pt>
                <c:pt idx="422">
                  <c:v>5.374</c:v>
                </c:pt>
                <c:pt idx="423">
                  <c:v>5.324999999999987</c:v>
                </c:pt>
                <c:pt idx="424">
                  <c:v>5.314999999999989</c:v>
                </c:pt>
                <c:pt idx="425">
                  <c:v>5.343999999999998</c:v>
                </c:pt>
                <c:pt idx="426">
                  <c:v>5.36599999999999</c:v>
                </c:pt>
                <c:pt idx="427">
                  <c:v>5.384999999999991</c:v>
                </c:pt>
                <c:pt idx="428">
                  <c:v>5.391</c:v>
                </c:pt>
                <c:pt idx="429">
                  <c:v>5.41</c:v>
                </c:pt>
                <c:pt idx="430">
                  <c:v>5.442</c:v>
                </c:pt>
                <c:pt idx="431">
                  <c:v>5.478</c:v>
                </c:pt>
                <c:pt idx="432">
                  <c:v>5.516999999999999</c:v>
                </c:pt>
                <c:pt idx="433">
                  <c:v>5.524999999999989</c:v>
                </c:pt>
                <c:pt idx="434">
                  <c:v>5.512</c:v>
                </c:pt>
                <c:pt idx="435">
                  <c:v>5.509</c:v>
                </c:pt>
                <c:pt idx="436">
                  <c:v>5.53</c:v>
                </c:pt>
                <c:pt idx="437">
                  <c:v>5.467</c:v>
                </c:pt>
                <c:pt idx="438">
                  <c:v>5.411</c:v>
                </c:pt>
                <c:pt idx="439">
                  <c:v>5.383</c:v>
                </c:pt>
                <c:pt idx="440">
                  <c:v>5.418</c:v>
                </c:pt>
                <c:pt idx="441">
                  <c:v>5.381</c:v>
                </c:pt>
                <c:pt idx="442">
                  <c:v>5.377</c:v>
                </c:pt>
                <c:pt idx="443">
                  <c:v>5.401</c:v>
                </c:pt>
                <c:pt idx="444">
                  <c:v>5.409</c:v>
                </c:pt>
                <c:pt idx="445">
                  <c:v>5.409</c:v>
                </c:pt>
                <c:pt idx="446">
                  <c:v>5.414</c:v>
                </c:pt>
                <c:pt idx="447">
                  <c:v>5.405</c:v>
                </c:pt>
                <c:pt idx="448">
                  <c:v>5.407</c:v>
                </c:pt>
                <c:pt idx="449">
                  <c:v>5.426</c:v>
                </c:pt>
                <c:pt idx="450">
                  <c:v>5.444</c:v>
                </c:pt>
                <c:pt idx="451">
                  <c:v>5.458</c:v>
                </c:pt>
                <c:pt idx="452">
                  <c:v>5.41</c:v>
                </c:pt>
                <c:pt idx="453">
                  <c:v>5.383999999999999</c:v>
                </c:pt>
                <c:pt idx="454">
                  <c:v>5.403000000000001</c:v>
                </c:pt>
                <c:pt idx="455">
                  <c:v>5.371</c:v>
                </c:pt>
                <c:pt idx="456">
                  <c:v>5.382</c:v>
                </c:pt>
                <c:pt idx="457">
                  <c:v>5.36599999999999</c:v>
                </c:pt>
                <c:pt idx="458">
                  <c:v>5.359</c:v>
                </c:pt>
                <c:pt idx="459">
                  <c:v>5.359</c:v>
                </c:pt>
                <c:pt idx="460">
                  <c:v>5.395999999999995</c:v>
                </c:pt>
                <c:pt idx="461">
                  <c:v>5.415</c:v>
                </c:pt>
                <c:pt idx="462">
                  <c:v>5.463</c:v>
                </c:pt>
                <c:pt idx="463">
                  <c:v>5.466</c:v>
                </c:pt>
                <c:pt idx="464">
                  <c:v>5.463</c:v>
                </c:pt>
                <c:pt idx="465">
                  <c:v>5.421</c:v>
                </c:pt>
                <c:pt idx="466">
                  <c:v>5.39</c:v>
                </c:pt>
                <c:pt idx="467">
                  <c:v>5.383999999999999</c:v>
                </c:pt>
                <c:pt idx="468">
                  <c:v>5.346</c:v>
                </c:pt>
                <c:pt idx="469">
                  <c:v>5.334</c:v>
                </c:pt>
                <c:pt idx="470">
                  <c:v>5.31</c:v>
                </c:pt>
                <c:pt idx="471">
                  <c:v>5.294999999999995</c:v>
                </c:pt>
                <c:pt idx="472">
                  <c:v>5.182999999999991</c:v>
                </c:pt>
                <c:pt idx="473">
                  <c:v>5.076</c:v>
                </c:pt>
                <c:pt idx="474">
                  <c:v>5.116999999999996</c:v>
                </c:pt>
                <c:pt idx="475">
                  <c:v>5.085</c:v>
                </c:pt>
                <c:pt idx="476">
                  <c:v>5.073</c:v>
                </c:pt>
                <c:pt idx="477">
                  <c:v>5.110999999999994</c:v>
                </c:pt>
                <c:pt idx="478">
                  <c:v>5.141999999999999</c:v>
                </c:pt>
                <c:pt idx="479">
                  <c:v>5.124999999999986</c:v>
                </c:pt>
                <c:pt idx="480">
                  <c:v>5.121999999999995</c:v>
                </c:pt>
                <c:pt idx="481">
                  <c:v>5.109</c:v>
                </c:pt>
                <c:pt idx="482">
                  <c:v>5.052999999999995</c:v>
                </c:pt>
                <c:pt idx="483">
                  <c:v>5.011</c:v>
                </c:pt>
                <c:pt idx="484">
                  <c:v>5.001</c:v>
                </c:pt>
                <c:pt idx="485">
                  <c:v>4.989</c:v>
                </c:pt>
                <c:pt idx="486">
                  <c:v>5.075</c:v>
                </c:pt>
                <c:pt idx="487">
                  <c:v>5.09</c:v>
                </c:pt>
                <c:pt idx="488">
                  <c:v>5.061999999999998</c:v>
                </c:pt>
                <c:pt idx="489">
                  <c:v>5.02799999999999</c:v>
                </c:pt>
                <c:pt idx="490">
                  <c:v>5.03</c:v>
                </c:pt>
                <c:pt idx="491">
                  <c:v>5.034</c:v>
                </c:pt>
                <c:pt idx="492">
                  <c:v>5.033</c:v>
                </c:pt>
                <c:pt idx="493">
                  <c:v>5.033</c:v>
                </c:pt>
                <c:pt idx="494">
                  <c:v>5.023999999999996</c:v>
                </c:pt>
                <c:pt idx="495">
                  <c:v>5.047</c:v>
                </c:pt>
                <c:pt idx="496">
                  <c:v>5.02</c:v>
                </c:pt>
                <c:pt idx="497">
                  <c:v>4.991</c:v>
                </c:pt>
                <c:pt idx="498">
                  <c:v>4.996</c:v>
                </c:pt>
                <c:pt idx="499">
                  <c:v>5.065999999999991</c:v>
                </c:pt>
                <c:pt idx="500">
                  <c:v>5.071</c:v>
                </c:pt>
                <c:pt idx="501">
                  <c:v>5.06299999999999</c:v>
                </c:pt>
                <c:pt idx="502">
                  <c:v>5.032</c:v>
                </c:pt>
                <c:pt idx="503">
                  <c:v>5.0</c:v>
                </c:pt>
                <c:pt idx="504">
                  <c:v>4.975</c:v>
                </c:pt>
                <c:pt idx="505">
                  <c:v>4.953</c:v>
                </c:pt>
                <c:pt idx="506">
                  <c:v>4.916</c:v>
                </c:pt>
                <c:pt idx="507">
                  <c:v>4.95</c:v>
                </c:pt>
                <c:pt idx="508">
                  <c:v>4.951</c:v>
                </c:pt>
                <c:pt idx="509">
                  <c:v>4.863999999999991</c:v>
                </c:pt>
                <c:pt idx="510">
                  <c:v>4.838</c:v>
                </c:pt>
                <c:pt idx="511">
                  <c:v>4.88</c:v>
                </c:pt>
                <c:pt idx="512">
                  <c:v>4.926</c:v>
                </c:pt>
                <c:pt idx="513">
                  <c:v>4.941</c:v>
                </c:pt>
                <c:pt idx="514">
                  <c:v>4.924999999999991</c:v>
                </c:pt>
                <c:pt idx="515">
                  <c:v>4.923999999999999</c:v>
                </c:pt>
                <c:pt idx="516">
                  <c:v>4.927</c:v>
                </c:pt>
                <c:pt idx="517">
                  <c:v>4.936</c:v>
                </c:pt>
                <c:pt idx="518">
                  <c:v>4.972</c:v>
                </c:pt>
                <c:pt idx="519">
                  <c:v>4.966</c:v>
                </c:pt>
                <c:pt idx="520">
                  <c:v>4.938</c:v>
                </c:pt>
                <c:pt idx="521">
                  <c:v>4.937</c:v>
                </c:pt>
                <c:pt idx="522">
                  <c:v>4.94</c:v>
                </c:pt>
                <c:pt idx="523">
                  <c:v>4.935000000000001</c:v>
                </c:pt>
                <c:pt idx="524">
                  <c:v>4.935000000000001</c:v>
                </c:pt>
                <c:pt idx="525">
                  <c:v>4.936</c:v>
                </c:pt>
                <c:pt idx="526">
                  <c:v>4.89799999999999</c:v>
                </c:pt>
                <c:pt idx="527">
                  <c:v>4.811999999999998</c:v>
                </c:pt>
                <c:pt idx="528">
                  <c:v>4.713999999999999</c:v>
                </c:pt>
                <c:pt idx="529">
                  <c:v>4.65899999999999</c:v>
                </c:pt>
                <c:pt idx="530">
                  <c:v>4.659999999999996</c:v>
                </c:pt>
                <c:pt idx="531">
                  <c:v>4.682999999999991</c:v>
                </c:pt>
                <c:pt idx="532">
                  <c:v>4.705</c:v>
                </c:pt>
                <c:pt idx="533">
                  <c:v>4.732</c:v>
                </c:pt>
                <c:pt idx="534">
                  <c:v>4.689999999999999</c:v>
                </c:pt>
                <c:pt idx="535">
                  <c:v>4.657999999999989</c:v>
                </c:pt>
                <c:pt idx="536">
                  <c:v>4.593999999999999</c:v>
                </c:pt>
                <c:pt idx="537">
                  <c:v>4.53</c:v>
                </c:pt>
                <c:pt idx="538">
                  <c:v>4.486</c:v>
                </c:pt>
                <c:pt idx="539">
                  <c:v>4.546</c:v>
                </c:pt>
                <c:pt idx="540">
                  <c:v>4.535</c:v>
                </c:pt>
                <c:pt idx="541">
                  <c:v>4.509</c:v>
                </c:pt>
                <c:pt idx="542">
                  <c:v>4.479</c:v>
                </c:pt>
                <c:pt idx="543">
                  <c:v>4.52</c:v>
                </c:pt>
                <c:pt idx="544">
                  <c:v>4.477</c:v>
                </c:pt>
                <c:pt idx="545">
                  <c:v>4.476</c:v>
                </c:pt>
                <c:pt idx="546">
                  <c:v>4.451</c:v>
                </c:pt>
                <c:pt idx="547">
                  <c:v>4.523999999999996</c:v>
                </c:pt>
                <c:pt idx="548">
                  <c:v>4.552</c:v>
                </c:pt>
                <c:pt idx="549">
                  <c:v>4.521999999999998</c:v>
                </c:pt>
                <c:pt idx="550">
                  <c:v>4.458</c:v>
                </c:pt>
                <c:pt idx="551">
                  <c:v>4.415</c:v>
                </c:pt>
                <c:pt idx="552">
                  <c:v>4.519</c:v>
                </c:pt>
                <c:pt idx="553">
                  <c:v>4.569</c:v>
                </c:pt>
                <c:pt idx="554">
                  <c:v>4.649</c:v>
                </c:pt>
                <c:pt idx="555">
                  <c:v>4.682999999999991</c:v>
                </c:pt>
                <c:pt idx="556">
                  <c:v>4.617999999999989</c:v>
                </c:pt>
                <c:pt idx="557">
                  <c:v>4.707</c:v>
                </c:pt>
                <c:pt idx="558">
                  <c:v>4.754999999999991</c:v>
                </c:pt>
                <c:pt idx="559">
                  <c:v>4.766999999999998</c:v>
                </c:pt>
                <c:pt idx="560">
                  <c:v>4.938</c:v>
                </c:pt>
                <c:pt idx="561">
                  <c:v>5.009</c:v>
                </c:pt>
                <c:pt idx="562">
                  <c:v>5.13</c:v>
                </c:pt>
                <c:pt idx="563">
                  <c:v>5.149</c:v>
                </c:pt>
                <c:pt idx="564">
                  <c:v>5.211</c:v>
                </c:pt>
                <c:pt idx="565">
                  <c:v>5.32899999999999</c:v>
                </c:pt>
                <c:pt idx="566">
                  <c:v>5.43</c:v>
                </c:pt>
                <c:pt idx="567">
                  <c:v>5.464999999999991</c:v>
                </c:pt>
                <c:pt idx="568">
                  <c:v>5.458</c:v>
                </c:pt>
                <c:pt idx="569">
                  <c:v>5.267999999999991</c:v>
                </c:pt>
                <c:pt idx="570">
                  <c:v>5.322999999999989</c:v>
                </c:pt>
                <c:pt idx="571">
                  <c:v>5.377</c:v>
                </c:pt>
                <c:pt idx="572">
                  <c:v>5.427999999999995</c:v>
                </c:pt>
                <c:pt idx="573">
                  <c:v>5.593999999999999</c:v>
                </c:pt>
                <c:pt idx="574">
                  <c:v>5.564999999999989</c:v>
                </c:pt>
                <c:pt idx="575">
                  <c:v>5.462</c:v>
                </c:pt>
                <c:pt idx="576">
                  <c:v>5.31299999999999</c:v>
                </c:pt>
                <c:pt idx="577">
                  <c:v>5.249</c:v>
                </c:pt>
                <c:pt idx="578">
                  <c:v>5.322999999999989</c:v>
                </c:pt>
                <c:pt idx="579">
                  <c:v>5.49</c:v>
                </c:pt>
                <c:pt idx="580">
                  <c:v>5.575</c:v>
                </c:pt>
                <c:pt idx="581">
                  <c:v>5.979</c:v>
                </c:pt>
                <c:pt idx="582">
                  <c:v>6.085</c:v>
                </c:pt>
                <c:pt idx="583">
                  <c:v>6.102999999999994</c:v>
                </c:pt>
                <c:pt idx="584">
                  <c:v>6.183999999999997</c:v>
                </c:pt>
                <c:pt idx="585">
                  <c:v>6.18499999999999</c:v>
                </c:pt>
                <c:pt idx="586">
                  <c:v>6.023999999999996</c:v>
                </c:pt>
                <c:pt idx="587">
                  <c:v>5.904</c:v>
                </c:pt>
                <c:pt idx="588">
                  <c:v>5.759</c:v>
                </c:pt>
                <c:pt idx="589">
                  <c:v>5.771</c:v>
                </c:pt>
                <c:pt idx="590">
                  <c:v>5.86599999999999</c:v>
                </c:pt>
                <c:pt idx="591">
                  <c:v>5.92</c:v>
                </c:pt>
                <c:pt idx="592">
                  <c:v>6.049</c:v>
                </c:pt>
                <c:pt idx="593">
                  <c:v>6.016999999999999</c:v>
                </c:pt>
                <c:pt idx="594">
                  <c:v>5.904</c:v>
                </c:pt>
                <c:pt idx="595">
                  <c:v>5.94</c:v>
                </c:pt>
                <c:pt idx="596">
                  <c:v>5.833</c:v>
                </c:pt>
                <c:pt idx="597">
                  <c:v>5.809</c:v>
                </c:pt>
                <c:pt idx="598">
                  <c:v>5.799</c:v>
                </c:pt>
                <c:pt idx="599">
                  <c:v>5.785</c:v>
                </c:pt>
                <c:pt idx="600">
                  <c:v>5.731</c:v>
                </c:pt>
                <c:pt idx="601">
                  <c:v>5.801</c:v>
                </c:pt>
                <c:pt idx="602">
                  <c:v>5.824999999999987</c:v>
                </c:pt>
                <c:pt idx="603">
                  <c:v>5.761</c:v>
                </c:pt>
                <c:pt idx="604">
                  <c:v>5.731</c:v>
                </c:pt>
                <c:pt idx="605">
                  <c:v>5.839</c:v>
                </c:pt>
                <c:pt idx="606">
                  <c:v>5.912</c:v>
                </c:pt>
                <c:pt idx="607">
                  <c:v>5.921</c:v>
                </c:pt>
                <c:pt idx="608">
                  <c:v>6.038</c:v>
                </c:pt>
                <c:pt idx="609">
                  <c:v>6.057999999999991</c:v>
                </c:pt>
                <c:pt idx="610">
                  <c:v>6.038</c:v>
                </c:pt>
                <c:pt idx="611">
                  <c:v>6.060999999999995</c:v>
                </c:pt>
                <c:pt idx="612">
                  <c:v>5.905</c:v>
                </c:pt>
                <c:pt idx="613">
                  <c:v>5.819</c:v>
                </c:pt>
                <c:pt idx="614">
                  <c:v>5.903000000000001</c:v>
                </c:pt>
                <c:pt idx="615">
                  <c:v>5.907</c:v>
                </c:pt>
                <c:pt idx="616">
                  <c:v>5.84</c:v>
                </c:pt>
                <c:pt idx="617">
                  <c:v>5.814999999999989</c:v>
                </c:pt>
                <c:pt idx="618">
                  <c:v>5.853999999999996</c:v>
                </c:pt>
                <c:pt idx="619">
                  <c:v>5.997</c:v>
                </c:pt>
                <c:pt idx="620">
                  <c:v>6.074</c:v>
                </c:pt>
                <c:pt idx="621">
                  <c:v>6.12899999999999</c:v>
                </c:pt>
                <c:pt idx="622">
                  <c:v>6.19299999999999</c:v>
                </c:pt>
                <c:pt idx="623">
                  <c:v>6.35299999999999</c:v>
                </c:pt>
                <c:pt idx="624">
                  <c:v>6.274</c:v>
                </c:pt>
                <c:pt idx="625">
                  <c:v>6.302</c:v>
                </c:pt>
                <c:pt idx="626">
                  <c:v>6.302999999999995</c:v>
                </c:pt>
                <c:pt idx="627">
                  <c:v>6.206</c:v>
                </c:pt>
                <c:pt idx="628">
                  <c:v>6.275</c:v>
                </c:pt>
                <c:pt idx="629">
                  <c:v>6.302</c:v>
                </c:pt>
                <c:pt idx="630">
                  <c:v>6.412</c:v>
                </c:pt>
                <c:pt idx="631">
                  <c:v>6.382</c:v>
                </c:pt>
                <c:pt idx="632">
                  <c:v>6.381</c:v>
                </c:pt>
                <c:pt idx="633">
                  <c:v>6.4</c:v>
                </c:pt>
                <c:pt idx="634">
                  <c:v>6.51499999999999</c:v>
                </c:pt>
                <c:pt idx="635">
                  <c:v>6.513999999999998</c:v>
                </c:pt>
                <c:pt idx="636">
                  <c:v>6.560999999999995</c:v>
                </c:pt>
                <c:pt idx="637">
                  <c:v>6.359</c:v>
                </c:pt>
                <c:pt idx="638">
                  <c:v>6.336</c:v>
                </c:pt>
                <c:pt idx="639">
                  <c:v>6.342</c:v>
                </c:pt>
                <c:pt idx="640">
                  <c:v>6.315999999999991</c:v>
                </c:pt>
                <c:pt idx="641">
                  <c:v>6.247</c:v>
                </c:pt>
                <c:pt idx="642">
                  <c:v>6.131</c:v>
                </c:pt>
                <c:pt idx="643">
                  <c:v>6.111999999999997</c:v>
                </c:pt>
                <c:pt idx="644">
                  <c:v>6.133999999999999</c:v>
                </c:pt>
                <c:pt idx="645">
                  <c:v>5.96</c:v>
                </c:pt>
                <c:pt idx="646">
                  <c:v>5.847999999999991</c:v>
                </c:pt>
                <c:pt idx="647">
                  <c:v>5.85799999999999</c:v>
                </c:pt>
                <c:pt idx="648">
                  <c:v>5.939</c:v>
                </c:pt>
                <c:pt idx="649">
                  <c:v>5.966</c:v>
                </c:pt>
                <c:pt idx="650">
                  <c:v>5.983</c:v>
                </c:pt>
                <c:pt idx="651">
                  <c:v>6.03</c:v>
                </c:pt>
                <c:pt idx="652">
                  <c:v>6.046</c:v>
                </c:pt>
                <c:pt idx="653">
                  <c:v>6.074</c:v>
                </c:pt>
                <c:pt idx="654">
                  <c:v>6.049</c:v>
                </c:pt>
                <c:pt idx="655">
                  <c:v>6.02799999999999</c:v>
                </c:pt>
                <c:pt idx="656">
                  <c:v>5.982</c:v>
                </c:pt>
                <c:pt idx="657">
                  <c:v>5.97</c:v>
                </c:pt>
                <c:pt idx="658">
                  <c:v>5.947</c:v>
                </c:pt>
                <c:pt idx="659">
                  <c:v>6.024999999999989</c:v>
                </c:pt>
                <c:pt idx="660">
                  <c:v>6.06299999999999</c:v>
                </c:pt>
                <c:pt idx="661">
                  <c:v>6.004</c:v>
                </c:pt>
                <c:pt idx="662">
                  <c:v>5.939</c:v>
                </c:pt>
                <c:pt idx="663">
                  <c:v>5.927999999999995</c:v>
                </c:pt>
                <c:pt idx="664">
                  <c:v>5.985</c:v>
                </c:pt>
                <c:pt idx="665">
                  <c:v>5.919000000000001</c:v>
                </c:pt>
                <c:pt idx="666">
                  <c:v>5.756</c:v>
                </c:pt>
                <c:pt idx="667">
                  <c:v>5.745</c:v>
                </c:pt>
                <c:pt idx="668">
                  <c:v>5.806</c:v>
                </c:pt>
                <c:pt idx="669">
                  <c:v>5.753</c:v>
                </c:pt>
                <c:pt idx="670">
                  <c:v>5.708</c:v>
                </c:pt>
                <c:pt idx="671">
                  <c:v>5.746</c:v>
                </c:pt>
                <c:pt idx="672">
                  <c:v>5.726999999999998</c:v>
                </c:pt>
                <c:pt idx="673">
                  <c:v>5.819999999999998</c:v>
                </c:pt>
                <c:pt idx="674">
                  <c:v>5.949</c:v>
                </c:pt>
                <c:pt idx="675">
                  <c:v>5.963</c:v>
                </c:pt>
                <c:pt idx="676">
                  <c:v>6.043</c:v>
                </c:pt>
                <c:pt idx="677">
                  <c:v>6.066999999999997</c:v>
                </c:pt>
                <c:pt idx="678">
                  <c:v>6.026999999999997</c:v>
                </c:pt>
                <c:pt idx="679">
                  <c:v>6.157999999999989</c:v>
                </c:pt>
                <c:pt idx="680">
                  <c:v>6.166999999999991</c:v>
                </c:pt>
                <c:pt idx="681">
                  <c:v>6.122999999999989</c:v>
                </c:pt>
                <c:pt idx="682">
                  <c:v>6.254</c:v>
                </c:pt>
                <c:pt idx="683">
                  <c:v>6.351999999999998</c:v>
                </c:pt>
                <c:pt idx="684">
                  <c:v>6.307999999999991</c:v>
                </c:pt>
                <c:pt idx="685">
                  <c:v>6.302</c:v>
                </c:pt>
                <c:pt idx="686">
                  <c:v>6.247</c:v>
                </c:pt>
                <c:pt idx="687">
                  <c:v>6.212</c:v>
                </c:pt>
                <c:pt idx="688">
                  <c:v>6.22499999999999</c:v>
                </c:pt>
                <c:pt idx="689">
                  <c:v>6.149</c:v>
                </c:pt>
                <c:pt idx="690">
                  <c:v>6.149</c:v>
                </c:pt>
                <c:pt idx="691">
                  <c:v>6.237</c:v>
                </c:pt>
                <c:pt idx="692">
                  <c:v>6.24</c:v>
                </c:pt>
                <c:pt idx="693">
                  <c:v>6.283</c:v>
                </c:pt>
                <c:pt idx="694">
                  <c:v>6.26</c:v>
                </c:pt>
                <c:pt idx="695">
                  <c:v>6.218</c:v>
                </c:pt>
                <c:pt idx="696">
                  <c:v>6.183999999999997</c:v>
                </c:pt>
                <c:pt idx="697">
                  <c:v>6.216</c:v>
                </c:pt>
                <c:pt idx="698">
                  <c:v>6.336</c:v>
                </c:pt>
                <c:pt idx="699">
                  <c:v>6.39499999999999</c:v>
                </c:pt>
                <c:pt idx="700">
                  <c:v>6.45</c:v>
                </c:pt>
                <c:pt idx="701">
                  <c:v>6.447</c:v>
                </c:pt>
                <c:pt idx="702">
                  <c:v>6.351</c:v>
                </c:pt>
                <c:pt idx="703">
                  <c:v>6.34499999999999</c:v>
                </c:pt>
                <c:pt idx="704">
                  <c:v>6.354999999999989</c:v>
                </c:pt>
                <c:pt idx="705">
                  <c:v>6.449</c:v>
                </c:pt>
                <c:pt idx="706">
                  <c:v>6.463</c:v>
                </c:pt>
                <c:pt idx="707">
                  <c:v>6.395999999999995</c:v>
                </c:pt>
                <c:pt idx="708">
                  <c:v>6.421</c:v>
                </c:pt>
                <c:pt idx="709">
                  <c:v>6.411</c:v>
                </c:pt>
                <c:pt idx="710">
                  <c:v>6.399</c:v>
                </c:pt>
                <c:pt idx="711">
                  <c:v>6.392999999999991</c:v>
                </c:pt>
                <c:pt idx="712">
                  <c:v>6.291</c:v>
                </c:pt>
                <c:pt idx="713">
                  <c:v>6.371</c:v>
                </c:pt>
                <c:pt idx="714">
                  <c:v>6.476</c:v>
                </c:pt>
                <c:pt idx="715">
                  <c:v>6.461</c:v>
                </c:pt>
                <c:pt idx="716">
                  <c:v>6.516999999999999</c:v>
                </c:pt>
                <c:pt idx="717">
                  <c:v>6.482</c:v>
                </c:pt>
                <c:pt idx="718">
                  <c:v>6.421</c:v>
                </c:pt>
                <c:pt idx="719">
                  <c:v>6.431</c:v>
                </c:pt>
                <c:pt idx="720">
                  <c:v>6.432</c:v>
                </c:pt>
                <c:pt idx="721">
                  <c:v>6.391999999999999</c:v>
                </c:pt>
                <c:pt idx="722">
                  <c:v>6.32599999999999</c:v>
                </c:pt>
                <c:pt idx="723">
                  <c:v>6.343999999999998</c:v>
                </c:pt>
                <c:pt idx="724">
                  <c:v>6.353999999999996</c:v>
                </c:pt>
                <c:pt idx="725">
                  <c:v>6.461</c:v>
                </c:pt>
                <c:pt idx="726">
                  <c:v>6.39499999999999</c:v>
                </c:pt>
                <c:pt idx="727">
                  <c:v>6.359999999999998</c:v>
                </c:pt>
                <c:pt idx="728">
                  <c:v>6.422</c:v>
                </c:pt>
                <c:pt idx="729">
                  <c:v>6.437</c:v>
                </c:pt>
                <c:pt idx="730">
                  <c:v>6.411</c:v>
                </c:pt>
                <c:pt idx="731">
                  <c:v>6.378</c:v>
                </c:pt>
                <c:pt idx="732">
                  <c:v>6.41</c:v>
                </c:pt>
                <c:pt idx="733">
                  <c:v>6.456</c:v>
                </c:pt>
                <c:pt idx="734">
                  <c:v>6.488</c:v>
                </c:pt>
                <c:pt idx="735">
                  <c:v>6.472</c:v>
                </c:pt>
                <c:pt idx="736">
                  <c:v>6.564999999999989</c:v>
                </c:pt>
                <c:pt idx="737">
                  <c:v>6.543</c:v>
                </c:pt>
                <c:pt idx="738">
                  <c:v>6.49</c:v>
                </c:pt>
                <c:pt idx="739">
                  <c:v>6.565999999999991</c:v>
                </c:pt>
                <c:pt idx="740">
                  <c:v>6.639</c:v>
                </c:pt>
                <c:pt idx="741">
                  <c:v>6.633</c:v>
                </c:pt>
                <c:pt idx="742">
                  <c:v>6.653999999999991</c:v>
                </c:pt>
                <c:pt idx="743">
                  <c:v>6.671</c:v>
                </c:pt>
                <c:pt idx="744">
                  <c:v>6.56799999999999</c:v>
                </c:pt>
                <c:pt idx="745">
                  <c:v>6.504999999999995</c:v>
                </c:pt>
                <c:pt idx="746">
                  <c:v>6.409</c:v>
                </c:pt>
                <c:pt idx="747">
                  <c:v>6.395999999999995</c:v>
                </c:pt>
                <c:pt idx="748">
                  <c:v>6.386</c:v>
                </c:pt>
                <c:pt idx="749">
                  <c:v>6.413</c:v>
                </c:pt>
                <c:pt idx="750">
                  <c:v>6.359</c:v>
                </c:pt>
                <c:pt idx="751">
                  <c:v>6.36099999999999</c:v>
                </c:pt>
                <c:pt idx="752">
                  <c:v>6.349</c:v>
                </c:pt>
                <c:pt idx="753">
                  <c:v>6.349</c:v>
                </c:pt>
                <c:pt idx="754">
                  <c:v>6.436</c:v>
                </c:pt>
                <c:pt idx="755">
                  <c:v>6.411</c:v>
                </c:pt>
                <c:pt idx="756">
                  <c:v>6.359</c:v>
                </c:pt>
                <c:pt idx="757">
                  <c:v>6.347999999999991</c:v>
                </c:pt>
                <c:pt idx="758">
                  <c:v>6.339</c:v>
                </c:pt>
                <c:pt idx="759">
                  <c:v>6.351</c:v>
                </c:pt>
                <c:pt idx="760">
                  <c:v>6.338</c:v>
                </c:pt>
                <c:pt idx="761">
                  <c:v>6.343</c:v>
                </c:pt>
                <c:pt idx="762">
                  <c:v>6.351999999999998</c:v>
                </c:pt>
                <c:pt idx="763">
                  <c:v>6.336</c:v>
                </c:pt>
                <c:pt idx="764">
                  <c:v>6.297</c:v>
                </c:pt>
                <c:pt idx="765">
                  <c:v>6.272</c:v>
                </c:pt>
                <c:pt idx="766">
                  <c:v>6.306</c:v>
                </c:pt>
                <c:pt idx="767">
                  <c:v>6.296</c:v>
                </c:pt>
                <c:pt idx="768">
                  <c:v>6.266999999999999</c:v>
                </c:pt>
                <c:pt idx="769">
                  <c:v>6.256</c:v>
                </c:pt>
                <c:pt idx="770">
                  <c:v>6.253</c:v>
                </c:pt>
                <c:pt idx="771">
                  <c:v>6.217</c:v>
                </c:pt>
                <c:pt idx="772">
                  <c:v>6.214</c:v>
                </c:pt>
                <c:pt idx="773">
                  <c:v>6.16099999999999</c:v>
                </c:pt>
                <c:pt idx="774">
                  <c:v>6.239</c:v>
                </c:pt>
                <c:pt idx="775">
                  <c:v>6.324999999999987</c:v>
                </c:pt>
                <c:pt idx="776">
                  <c:v>6.288</c:v>
                </c:pt>
                <c:pt idx="777">
                  <c:v>6.269</c:v>
                </c:pt>
                <c:pt idx="778">
                  <c:v>6.241</c:v>
                </c:pt>
                <c:pt idx="779">
                  <c:v>6.189</c:v>
                </c:pt>
                <c:pt idx="780">
                  <c:v>6.14</c:v>
                </c:pt>
                <c:pt idx="781">
                  <c:v>6.176</c:v>
                </c:pt>
                <c:pt idx="782">
                  <c:v>6.189</c:v>
                </c:pt>
                <c:pt idx="783">
                  <c:v>6.204</c:v>
                </c:pt>
                <c:pt idx="784">
                  <c:v>6.263999999999998</c:v>
                </c:pt>
                <c:pt idx="785">
                  <c:v>6.276</c:v>
                </c:pt>
                <c:pt idx="786">
                  <c:v>6.214</c:v>
                </c:pt>
                <c:pt idx="787">
                  <c:v>6.167999999999987</c:v>
                </c:pt>
                <c:pt idx="788">
                  <c:v>6.15299999999999</c:v>
                </c:pt>
                <c:pt idx="789">
                  <c:v>6.173</c:v>
                </c:pt>
                <c:pt idx="790">
                  <c:v>6.13</c:v>
                </c:pt>
                <c:pt idx="791">
                  <c:v>6.114999999999989</c:v>
                </c:pt>
                <c:pt idx="792">
                  <c:v>6.162999999999989</c:v>
                </c:pt>
                <c:pt idx="793">
                  <c:v>6.181</c:v>
                </c:pt>
                <c:pt idx="794">
                  <c:v>6.190999999999991</c:v>
                </c:pt>
                <c:pt idx="795">
                  <c:v>6.186999999999998</c:v>
                </c:pt>
                <c:pt idx="796">
                  <c:v>6.17</c:v>
                </c:pt>
                <c:pt idx="797">
                  <c:v>6.229</c:v>
                </c:pt>
                <c:pt idx="798">
                  <c:v>6.244</c:v>
                </c:pt>
                <c:pt idx="799">
                  <c:v>6.209</c:v>
                </c:pt>
                <c:pt idx="800">
                  <c:v>6.219</c:v>
                </c:pt>
                <c:pt idx="801">
                  <c:v>6.23</c:v>
                </c:pt>
                <c:pt idx="802">
                  <c:v>6.257</c:v>
                </c:pt>
                <c:pt idx="803">
                  <c:v>6.245</c:v>
                </c:pt>
                <c:pt idx="804">
                  <c:v>6.22</c:v>
                </c:pt>
                <c:pt idx="805">
                  <c:v>6.219</c:v>
                </c:pt>
                <c:pt idx="806">
                  <c:v>6.17</c:v>
                </c:pt>
                <c:pt idx="807">
                  <c:v>6.137</c:v>
                </c:pt>
                <c:pt idx="808">
                  <c:v>6.091</c:v>
                </c:pt>
                <c:pt idx="809">
                  <c:v>6.051</c:v>
                </c:pt>
                <c:pt idx="810">
                  <c:v>5.924999999999991</c:v>
                </c:pt>
                <c:pt idx="811">
                  <c:v>5.966</c:v>
                </c:pt>
                <c:pt idx="812">
                  <c:v>5.985</c:v>
                </c:pt>
                <c:pt idx="813">
                  <c:v>5.913</c:v>
                </c:pt>
                <c:pt idx="814">
                  <c:v>5.861999999999996</c:v>
                </c:pt>
                <c:pt idx="815">
                  <c:v>5.87</c:v>
                </c:pt>
                <c:pt idx="816">
                  <c:v>5.879</c:v>
                </c:pt>
                <c:pt idx="817">
                  <c:v>5.878</c:v>
                </c:pt>
                <c:pt idx="818">
                  <c:v>5.912</c:v>
                </c:pt>
                <c:pt idx="819">
                  <c:v>5.896999999999998</c:v>
                </c:pt>
                <c:pt idx="820">
                  <c:v>5.887999999999995</c:v>
                </c:pt>
                <c:pt idx="821">
                  <c:v>5.889</c:v>
                </c:pt>
                <c:pt idx="822">
                  <c:v>5.892999999999991</c:v>
                </c:pt>
                <c:pt idx="823">
                  <c:v>5.895999999999995</c:v>
                </c:pt>
                <c:pt idx="824">
                  <c:v>5.826999999999995</c:v>
                </c:pt>
                <c:pt idx="825">
                  <c:v>5.796</c:v>
                </c:pt>
                <c:pt idx="826">
                  <c:v>5.841</c:v>
                </c:pt>
                <c:pt idx="827">
                  <c:v>5.89799999999999</c:v>
                </c:pt>
                <c:pt idx="828">
                  <c:v>5.968</c:v>
                </c:pt>
                <c:pt idx="829">
                  <c:v>5.988</c:v>
                </c:pt>
                <c:pt idx="830">
                  <c:v>5.954</c:v>
                </c:pt>
                <c:pt idx="831">
                  <c:v>5.60299999999999</c:v>
                </c:pt>
                <c:pt idx="832">
                  <c:v>5.660999999999989</c:v>
                </c:pt>
                <c:pt idx="833">
                  <c:v>5.711</c:v>
                </c:pt>
                <c:pt idx="834">
                  <c:v>5.685999999999995</c:v>
                </c:pt>
                <c:pt idx="835">
                  <c:v>5.673999999999999</c:v>
                </c:pt>
                <c:pt idx="836">
                  <c:v>5.698999999999991</c:v>
                </c:pt>
                <c:pt idx="837">
                  <c:v>5.731</c:v>
                </c:pt>
                <c:pt idx="838">
                  <c:v>5.819</c:v>
                </c:pt>
                <c:pt idx="839">
                  <c:v>5.796</c:v>
                </c:pt>
                <c:pt idx="840">
                  <c:v>5.731</c:v>
                </c:pt>
                <c:pt idx="841">
                  <c:v>5.707</c:v>
                </c:pt>
                <c:pt idx="842">
                  <c:v>5.685999999999995</c:v>
                </c:pt>
                <c:pt idx="843">
                  <c:v>5.68799999999999</c:v>
                </c:pt>
                <c:pt idx="844">
                  <c:v>5.679</c:v>
                </c:pt>
                <c:pt idx="845">
                  <c:v>5.67</c:v>
                </c:pt>
                <c:pt idx="846">
                  <c:v>5.665999999999989</c:v>
                </c:pt>
                <c:pt idx="847">
                  <c:v>5.684999999999995</c:v>
                </c:pt>
                <c:pt idx="848">
                  <c:v>5.721999999999999</c:v>
                </c:pt>
                <c:pt idx="849">
                  <c:v>5.791</c:v>
                </c:pt>
                <c:pt idx="850">
                  <c:v>5.774</c:v>
                </c:pt>
                <c:pt idx="851">
                  <c:v>5.76</c:v>
                </c:pt>
                <c:pt idx="852">
                  <c:v>5.754999999999991</c:v>
                </c:pt>
                <c:pt idx="853">
                  <c:v>5.714999999999991</c:v>
                </c:pt>
                <c:pt idx="854">
                  <c:v>5.705999999999999</c:v>
                </c:pt>
                <c:pt idx="855">
                  <c:v>5.704</c:v>
                </c:pt>
                <c:pt idx="856">
                  <c:v>5.696999999999996</c:v>
                </c:pt>
                <c:pt idx="857">
                  <c:v>5.72</c:v>
                </c:pt>
                <c:pt idx="858">
                  <c:v>5.698999999999991</c:v>
                </c:pt>
                <c:pt idx="859">
                  <c:v>5.697999999999989</c:v>
                </c:pt>
                <c:pt idx="860">
                  <c:v>5.644999999999989</c:v>
                </c:pt>
                <c:pt idx="861">
                  <c:v>5.657999999999989</c:v>
                </c:pt>
                <c:pt idx="862">
                  <c:v>5.637999999999991</c:v>
                </c:pt>
                <c:pt idx="863">
                  <c:v>5.62399999999999</c:v>
                </c:pt>
                <c:pt idx="864">
                  <c:v>5.60799999999999</c:v>
                </c:pt>
                <c:pt idx="865">
                  <c:v>5.631</c:v>
                </c:pt>
                <c:pt idx="866">
                  <c:v>5.636999999999999</c:v>
                </c:pt>
                <c:pt idx="867">
                  <c:v>5.641999999999998</c:v>
                </c:pt>
                <c:pt idx="868">
                  <c:v>5.64</c:v>
                </c:pt>
                <c:pt idx="869">
                  <c:v>5.737</c:v>
                </c:pt>
                <c:pt idx="870">
                  <c:v>5.824999999999987</c:v>
                </c:pt>
                <c:pt idx="871">
                  <c:v>5.794999999999995</c:v>
                </c:pt>
                <c:pt idx="872">
                  <c:v>5.794999999999995</c:v>
                </c:pt>
                <c:pt idx="873">
                  <c:v>5.853999999999996</c:v>
                </c:pt>
                <c:pt idx="874">
                  <c:v>5.8</c:v>
                </c:pt>
                <c:pt idx="875">
                  <c:v>5.77</c:v>
                </c:pt>
                <c:pt idx="876">
                  <c:v>5.756</c:v>
                </c:pt>
                <c:pt idx="877">
                  <c:v>5.718</c:v>
                </c:pt>
                <c:pt idx="878">
                  <c:v>5.701</c:v>
                </c:pt>
                <c:pt idx="879">
                  <c:v>5.701</c:v>
                </c:pt>
                <c:pt idx="880">
                  <c:v>5.68799999999999</c:v>
                </c:pt>
                <c:pt idx="881">
                  <c:v>5.645999999999991</c:v>
                </c:pt>
                <c:pt idx="882">
                  <c:v>5.649999999999998</c:v>
                </c:pt>
                <c:pt idx="883">
                  <c:v>5.664999999999985</c:v>
                </c:pt>
                <c:pt idx="884">
                  <c:v>5.718</c:v>
                </c:pt>
                <c:pt idx="885">
                  <c:v>5.746</c:v>
                </c:pt>
                <c:pt idx="886">
                  <c:v>5.792</c:v>
                </c:pt>
                <c:pt idx="887">
                  <c:v>5.797</c:v>
                </c:pt>
                <c:pt idx="888">
                  <c:v>5.787</c:v>
                </c:pt>
                <c:pt idx="889">
                  <c:v>5.743</c:v>
                </c:pt>
                <c:pt idx="890">
                  <c:v>5.707</c:v>
                </c:pt>
                <c:pt idx="891">
                  <c:v>5.705999999999999</c:v>
                </c:pt>
                <c:pt idx="892">
                  <c:v>5.702</c:v>
                </c:pt>
                <c:pt idx="893">
                  <c:v>5.742</c:v>
                </c:pt>
                <c:pt idx="894">
                  <c:v>5.742</c:v>
                </c:pt>
                <c:pt idx="895">
                  <c:v>5.756</c:v>
                </c:pt>
                <c:pt idx="896">
                  <c:v>5.74</c:v>
                </c:pt>
                <c:pt idx="897">
                  <c:v>5.793</c:v>
                </c:pt>
                <c:pt idx="898">
                  <c:v>5.86899999999999</c:v>
                </c:pt>
                <c:pt idx="899">
                  <c:v>5.855999999999991</c:v>
                </c:pt>
                <c:pt idx="900">
                  <c:v>5.86899999999999</c:v>
                </c:pt>
                <c:pt idx="901">
                  <c:v>5.933</c:v>
                </c:pt>
                <c:pt idx="902">
                  <c:v>5.953</c:v>
                </c:pt>
                <c:pt idx="903">
                  <c:v>5.957</c:v>
                </c:pt>
                <c:pt idx="904">
                  <c:v>5.905</c:v>
                </c:pt>
                <c:pt idx="905">
                  <c:v>5.924999999999991</c:v>
                </c:pt>
                <c:pt idx="906">
                  <c:v>5.909</c:v>
                </c:pt>
                <c:pt idx="907">
                  <c:v>5.923</c:v>
                </c:pt>
                <c:pt idx="908">
                  <c:v>5.942</c:v>
                </c:pt>
                <c:pt idx="909">
                  <c:v>5.989</c:v>
                </c:pt>
                <c:pt idx="910">
                  <c:v>5.99</c:v>
                </c:pt>
                <c:pt idx="911">
                  <c:v>6.08</c:v>
                </c:pt>
                <c:pt idx="912">
                  <c:v>6.150999999999991</c:v>
                </c:pt>
                <c:pt idx="913">
                  <c:v>6.093</c:v>
                </c:pt>
                <c:pt idx="914">
                  <c:v>6.06299999999999</c:v>
                </c:pt>
                <c:pt idx="915">
                  <c:v>6.011</c:v>
                </c:pt>
                <c:pt idx="916">
                  <c:v>6.033</c:v>
                </c:pt>
                <c:pt idx="917">
                  <c:v>5.995</c:v>
                </c:pt>
                <c:pt idx="918">
                  <c:v>5.988</c:v>
                </c:pt>
                <c:pt idx="919">
                  <c:v>5.933</c:v>
                </c:pt>
                <c:pt idx="920">
                  <c:v>5.89799999999999</c:v>
                </c:pt>
                <c:pt idx="921">
                  <c:v>5.906</c:v>
                </c:pt>
                <c:pt idx="922">
                  <c:v>5.863999999999991</c:v>
                </c:pt>
                <c:pt idx="923">
                  <c:v>5.8</c:v>
                </c:pt>
                <c:pt idx="924">
                  <c:v>5.751</c:v>
                </c:pt>
                <c:pt idx="925">
                  <c:v>5.806999999999999</c:v>
                </c:pt>
                <c:pt idx="926">
                  <c:v>5.85299999999999</c:v>
                </c:pt>
                <c:pt idx="927">
                  <c:v>5.839</c:v>
                </c:pt>
                <c:pt idx="928">
                  <c:v>5.874</c:v>
                </c:pt>
                <c:pt idx="929">
                  <c:v>5.909</c:v>
                </c:pt>
                <c:pt idx="930">
                  <c:v>5.906</c:v>
                </c:pt>
                <c:pt idx="931">
                  <c:v>5.86099999999999</c:v>
                </c:pt>
                <c:pt idx="932">
                  <c:v>5.839</c:v>
                </c:pt>
                <c:pt idx="933">
                  <c:v>5.809</c:v>
                </c:pt>
                <c:pt idx="934">
                  <c:v>5.826999999999995</c:v>
                </c:pt>
                <c:pt idx="935">
                  <c:v>5.863999999999991</c:v>
                </c:pt>
                <c:pt idx="936">
                  <c:v>5.881</c:v>
                </c:pt>
                <c:pt idx="937">
                  <c:v>5.904</c:v>
                </c:pt>
                <c:pt idx="938">
                  <c:v>5.884999999999991</c:v>
                </c:pt>
                <c:pt idx="939">
                  <c:v>5.911</c:v>
                </c:pt>
                <c:pt idx="940">
                  <c:v>5.921</c:v>
                </c:pt>
                <c:pt idx="941">
                  <c:v>5.89499999999999</c:v>
                </c:pt>
                <c:pt idx="942">
                  <c:v>5.934</c:v>
                </c:pt>
                <c:pt idx="943">
                  <c:v>5.975</c:v>
                </c:pt>
                <c:pt idx="944">
                  <c:v>5.952</c:v>
                </c:pt>
                <c:pt idx="945">
                  <c:v>5.923</c:v>
                </c:pt>
                <c:pt idx="946">
                  <c:v>5.916</c:v>
                </c:pt>
                <c:pt idx="947">
                  <c:v>5.896999999999998</c:v>
                </c:pt>
                <c:pt idx="948">
                  <c:v>5.864999999999987</c:v>
                </c:pt>
                <c:pt idx="949">
                  <c:v>5.905</c:v>
                </c:pt>
                <c:pt idx="950">
                  <c:v>5.903000000000001</c:v>
                </c:pt>
                <c:pt idx="951">
                  <c:v>5.843999999999998</c:v>
                </c:pt>
                <c:pt idx="952">
                  <c:v>5.799</c:v>
                </c:pt>
                <c:pt idx="953">
                  <c:v>5.769</c:v>
                </c:pt>
                <c:pt idx="954">
                  <c:v>5.758</c:v>
                </c:pt>
                <c:pt idx="955">
                  <c:v>5.777</c:v>
                </c:pt>
                <c:pt idx="956">
                  <c:v>5.761</c:v>
                </c:pt>
                <c:pt idx="957">
                  <c:v>5.76799999999999</c:v>
                </c:pt>
                <c:pt idx="958">
                  <c:v>5.912</c:v>
                </c:pt>
                <c:pt idx="959">
                  <c:v>5.927999999999995</c:v>
                </c:pt>
                <c:pt idx="960">
                  <c:v>5.89799999999999</c:v>
                </c:pt>
                <c:pt idx="961">
                  <c:v>6.001</c:v>
                </c:pt>
                <c:pt idx="962">
                  <c:v>6.06799999999999</c:v>
                </c:pt>
                <c:pt idx="963">
                  <c:v>6.049</c:v>
                </c:pt>
                <c:pt idx="964">
                  <c:v>6.081</c:v>
                </c:pt>
                <c:pt idx="965">
                  <c:v>6.091</c:v>
                </c:pt>
                <c:pt idx="966">
                  <c:v>6.086</c:v>
                </c:pt>
                <c:pt idx="967">
                  <c:v>6.131</c:v>
                </c:pt>
                <c:pt idx="968">
                  <c:v>6.173999999999999</c:v>
                </c:pt>
                <c:pt idx="969">
                  <c:v>6.063999999999996</c:v>
                </c:pt>
                <c:pt idx="970">
                  <c:v>5.975</c:v>
                </c:pt>
                <c:pt idx="971">
                  <c:v>5.867999999999989</c:v>
                </c:pt>
                <c:pt idx="972">
                  <c:v>5.859999999999998</c:v>
                </c:pt>
                <c:pt idx="973">
                  <c:v>5.908</c:v>
                </c:pt>
                <c:pt idx="974">
                  <c:v>5.938</c:v>
                </c:pt>
                <c:pt idx="975">
                  <c:v>5.919000000000001</c:v>
                </c:pt>
                <c:pt idx="976">
                  <c:v>5.912</c:v>
                </c:pt>
                <c:pt idx="977">
                  <c:v>5.92</c:v>
                </c:pt>
                <c:pt idx="978">
                  <c:v>5.877</c:v>
                </c:pt>
                <c:pt idx="979">
                  <c:v>5.833</c:v>
                </c:pt>
                <c:pt idx="980">
                  <c:v>5.834</c:v>
                </c:pt>
                <c:pt idx="981">
                  <c:v>5.82899999999999</c:v>
                </c:pt>
                <c:pt idx="982">
                  <c:v>5.82599999999999</c:v>
                </c:pt>
                <c:pt idx="983">
                  <c:v>5.756</c:v>
                </c:pt>
                <c:pt idx="984">
                  <c:v>5.677999999999995</c:v>
                </c:pt>
                <c:pt idx="985">
                  <c:v>5.61599999999999</c:v>
                </c:pt>
                <c:pt idx="986">
                  <c:v>5.617999999999989</c:v>
                </c:pt>
                <c:pt idx="987">
                  <c:v>5.62699999999999</c:v>
                </c:pt>
                <c:pt idx="988">
                  <c:v>5.643999999999996</c:v>
                </c:pt>
                <c:pt idx="989">
                  <c:v>5.579</c:v>
                </c:pt>
                <c:pt idx="990">
                  <c:v>5.496</c:v>
                </c:pt>
                <c:pt idx="991">
                  <c:v>5.407</c:v>
                </c:pt>
                <c:pt idx="992">
                  <c:v>5.392999999999991</c:v>
                </c:pt>
                <c:pt idx="993">
                  <c:v>5.396999999999998</c:v>
                </c:pt>
                <c:pt idx="994">
                  <c:v>5.443</c:v>
                </c:pt>
                <c:pt idx="995">
                  <c:v>5.384999999999991</c:v>
                </c:pt>
                <c:pt idx="996">
                  <c:v>5.309</c:v>
                </c:pt>
                <c:pt idx="997">
                  <c:v>5.296</c:v>
                </c:pt>
                <c:pt idx="998">
                  <c:v>5.276</c:v>
                </c:pt>
                <c:pt idx="999">
                  <c:v>5.185999999999995</c:v>
                </c:pt>
                <c:pt idx="1000">
                  <c:v>5.233</c:v>
                </c:pt>
                <c:pt idx="1001">
                  <c:v>5.226999999999999</c:v>
                </c:pt>
                <c:pt idx="1002">
                  <c:v>5.196999999999996</c:v>
                </c:pt>
                <c:pt idx="1003">
                  <c:v>5.351999999999998</c:v>
                </c:pt>
                <c:pt idx="1004">
                  <c:v>5.36099999999999</c:v>
                </c:pt>
                <c:pt idx="1005">
                  <c:v>5.405</c:v>
                </c:pt>
                <c:pt idx="1006">
                  <c:v>5.603999999999996</c:v>
                </c:pt>
                <c:pt idx="1007">
                  <c:v>5.628999999999989</c:v>
                </c:pt>
                <c:pt idx="1008">
                  <c:v>5.674999999999991</c:v>
                </c:pt>
                <c:pt idx="1009">
                  <c:v>5.713999999999999</c:v>
                </c:pt>
                <c:pt idx="1010">
                  <c:v>5.65599999999999</c:v>
                </c:pt>
                <c:pt idx="1011">
                  <c:v>5.65599999999999</c:v>
                </c:pt>
                <c:pt idx="1012">
                  <c:v>5.689999999999999</c:v>
                </c:pt>
                <c:pt idx="1013">
                  <c:v>5.721999999999999</c:v>
                </c:pt>
                <c:pt idx="1014">
                  <c:v>5.633999999999998</c:v>
                </c:pt>
                <c:pt idx="1015">
                  <c:v>5.653999999999991</c:v>
                </c:pt>
                <c:pt idx="1016">
                  <c:v>5.619999999999996</c:v>
                </c:pt>
                <c:pt idx="1017">
                  <c:v>5.553999999999998</c:v>
                </c:pt>
                <c:pt idx="1018">
                  <c:v>5.541</c:v>
                </c:pt>
                <c:pt idx="1019">
                  <c:v>5.572</c:v>
                </c:pt>
                <c:pt idx="1020">
                  <c:v>5.588</c:v>
                </c:pt>
                <c:pt idx="1021">
                  <c:v>5.621999999999991</c:v>
                </c:pt>
                <c:pt idx="1022">
                  <c:v>5.714999999999991</c:v>
                </c:pt>
                <c:pt idx="1023">
                  <c:v>5.81799999999999</c:v>
                </c:pt>
                <c:pt idx="1024">
                  <c:v>5.807999999999991</c:v>
                </c:pt>
                <c:pt idx="1025">
                  <c:v>5.81799999999999</c:v>
                </c:pt>
                <c:pt idx="1026">
                  <c:v>5.979</c:v>
                </c:pt>
                <c:pt idx="1027">
                  <c:v>6.086</c:v>
                </c:pt>
                <c:pt idx="1028">
                  <c:v>6.065999999999991</c:v>
                </c:pt>
                <c:pt idx="1029">
                  <c:v>5.978</c:v>
                </c:pt>
                <c:pt idx="1030">
                  <c:v>5.988</c:v>
                </c:pt>
                <c:pt idx="1031">
                  <c:v>6.085</c:v>
                </c:pt>
                <c:pt idx="1032">
                  <c:v>6.078</c:v>
                </c:pt>
                <c:pt idx="1033">
                  <c:v>6.028999999999995</c:v>
                </c:pt>
                <c:pt idx="1034">
                  <c:v>5.851999999999998</c:v>
                </c:pt>
                <c:pt idx="1035">
                  <c:v>5.85299999999999</c:v>
                </c:pt>
                <c:pt idx="1036">
                  <c:v>5.734</c:v>
                </c:pt>
                <c:pt idx="1037">
                  <c:v>5.690999999999991</c:v>
                </c:pt>
                <c:pt idx="1038">
                  <c:v>5.7</c:v>
                </c:pt>
                <c:pt idx="1039">
                  <c:v>5.752</c:v>
                </c:pt>
                <c:pt idx="1040">
                  <c:v>5.832</c:v>
                </c:pt>
                <c:pt idx="1041">
                  <c:v>5.87</c:v>
                </c:pt>
                <c:pt idx="1042">
                  <c:v>5.946</c:v>
                </c:pt>
                <c:pt idx="1043">
                  <c:v>5.896999999999998</c:v>
                </c:pt>
                <c:pt idx="1044">
                  <c:v>5.85</c:v>
                </c:pt>
                <c:pt idx="1045">
                  <c:v>5.851999999999998</c:v>
                </c:pt>
                <c:pt idx="1046">
                  <c:v>5.83</c:v>
                </c:pt>
                <c:pt idx="1047">
                  <c:v>5.744</c:v>
                </c:pt>
                <c:pt idx="1048">
                  <c:v>5.689</c:v>
                </c:pt>
                <c:pt idx="1049">
                  <c:v>5.657999999999989</c:v>
                </c:pt>
                <c:pt idx="1050">
                  <c:v>5.697999999999989</c:v>
                </c:pt>
                <c:pt idx="1051">
                  <c:v>5.739</c:v>
                </c:pt>
                <c:pt idx="1052">
                  <c:v>5.744</c:v>
                </c:pt>
                <c:pt idx="1053">
                  <c:v>5.705</c:v>
                </c:pt>
                <c:pt idx="1054">
                  <c:v>5.69599999999999</c:v>
                </c:pt>
                <c:pt idx="1055">
                  <c:v>5.694999999999989</c:v>
                </c:pt>
                <c:pt idx="1056">
                  <c:v>5.721</c:v>
                </c:pt>
                <c:pt idx="1057">
                  <c:v>5.787</c:v>
                </c:pt>
                <c:pt idx="1058">
                  <c:v>5.801</c:v>
                </c:pt>
                <c:pt idx="1059">
                  <c:v>5.832</c:v>
                </c:pt>
                <c:pt idx="1060">
                  <c:v>5.796</c:v>
                </c:pt>
                <c:pt idx="1061">
                  <c:v>5.779</c:v>
                </c:pt>
                <c:pt idx="1062">
                  <c:v>5.80499999999999</c:v>
                </c:pt>
                <c:pt idx="1063">
                  <c:v>5.82899999999999</c:v>
                </c:pt>
                <c:pt idx="1064">
                  <c:v>5.849</c:v>
                </c:pt>
                <c:pt idx="1065">
                  <c:v>5.899</c:v>
                </c:pt>
                <c:pt idx="1066">
                  <c:v>5.887999999999995</c:v>
                </c:pt>
                <c:pt idx="1067">
                  <c:v>5.998</c:v>
                </c:pt>
                <c:pt idx="1068">
                  <c:v>6.063999999999996</c:v>
                </c:pt>
                <c:pt idx="1069">
                  <c:v>6.109999999999999</c:v>
                </c:pt>
                <c:pt idx="1070">
                  <c:v>6.032</c:v>
                </c:pt>
                <c:pt idx="1071">
                  <c:v>5.905</c:v>
                </c:pt>
                <c:pt idx="1072">
                  <c:v>5.976</c:v>
                </c:pt>
                <c:pt idx="1073">
                  <c:v>6.02</c:v>
                </c:pt>
                <c:pt idx="1074">
                  <c:v>6.048</c:v>
                </c:pt>
                <c:pt idx="1075">
                  <c:v>5.991</c:v>
                </c:pt>
                <c:pt idx="1076">
                  <c:v>5.879</c:v>
                </c:pt>
                <c:pt idx="1077">
                  <c:v>5.914</c:v>
                </c:pt>
                <c:pt idx="1078">
                  <c:v>5.918</c:v>
                </c:pt>
                <c:pt idx="1079">
                  <c:v>5.877</c:v>
                </c:pt>
                <c:pt idx="1080">
                  <c:v>5.89499999999999</c:v>
                </c:pt>
                <c:pt idx="1081">
                  <c:v>5.924999999999991</c:v>
                </c:pt>
                <c:pt idx="1082">
                  <c:v>5.934</c:v>
                </c:pt>
                <c:pt idx="1083">
                  <c:v>5.911</c:v>
                </c:pt>
                <c:pt idx="1084">
                  <c:v>5.934</c:v>
                </c:pt>
                <c:pt idx="1085">
                  <c:v>5.971</c:v>
                </c:pt>
                <c:pt idx="1086">
                  <c:v>5.972</c:v>
                </c:pt>
                <c:pt idx="1087">
                  <c:v>6.036</c:v>
                </c:pt>
                <c:pt idx="1088">
                  <c:v>6.07</c:v>
                </c:pt>
                <c:pt idx="1089">
                  <c:v>6.117999999999989</c:v>
                </c:pt>
                <c:pt idx="1090">
                  <c:v>6.122999999999989</c:v>
                </c:pt>
                <c:pt idx="1091">
                  <c:v>6.254999999999995</c:v>
                </c:pt>
                <c:pt idx="1092">
                  <c:v>6.237</c:v>
                </c:pt>
                <c:pt idx="1093">
                  <c:v>6.234</c:v>
                </c:pt>
                <c:pt idx="1094">
                  <c:v>6.257</c:v>
                </c:pt>
                <c:pt idx="1095">
                  <c:v>6.181</c:v>
                </c:pt>
                <c:pt idx="1096">
                  <c:v>6.18799999999999</c:v>
                </c:pt>
                <c:pt idx="1097">
                  <c:v>6.17</c:v>
                </c:pt>
                <c:pt idx="1098">
                  <c:v>6.15599999999999</c:v>
                </c:pt>
                <c:pt idx="1099">
                  <c:v>6.14499999999999</c:v>
                </c:pt>
                <c:pt idx="1100">
                  <c:v>6.097999999999995</c:v>
                </c:pt>
                <c:pt idx="1101">
                  <c:v>6.047</c:v>
                </c:pt>
                <c:pt idx="1102">
                  <c:v>6.09</c:v>
                </c:pt>
                <c:pt idx="1103">
                  <c:v>6.113999999999995</c:v>
                </c:pt>
                <c:pt idx="1104">
                  <c:v>6.092</c:v>
                </c:pt>
                <c:pt idx="1105">
                  <c:v>6.103999999999997</c:v>
                </c:pt>
                <c:pt idx="1106">
                  <c:v>6.137999999999995</c:v>
                </c:pt>
                <c:pt idx="1107">
                  <c:v>6.066999999999997</c:v>
                </c:pt>
                <c:pt idx="1108">
                  <c:v>6.051</c:v>
                </c:pt>
                <c:pt idx="1109">
                  <c:v>6.113999999999995</c:v>
                </c:pt>
                <c:pt idx="1110">
                  <c:v>6.086</c:v>
                </c:pt>
                <c:pt idx="1111">
                  <c:v>6.051</c:v>
                </c:pt>
                <c:pt idx="1112">
                  <c:v>6.01499999999999</c:v>
                </c:pt>
                <c:pt idx="1113">
                  <c:v>5.988</c:v>
                </c:pt>
                <c:pt idx="1114">
                  <c:v>5.936</c:v>
                </c:pt>
                <c:pt idx="1115">
                  <c:v>5.974</c:v>
                </c:pt>
                <c:pt idx="1116">
                  <c:v>6.0</c:v>
                </c:pt>
                <c:pt idx="1117">
                  <c:v>5.997</c:v>
                </c:pt>
                <c:pt idx="1118">
                  <c:v>5.949</c:v>
                </c:pt>
                <c:pt idx="1119">
                  <c:v>5.949</c:v>
                </c:pt>
                <c:pt idx="1120">
                  <c:v>5.971</c:v>
                </c:pt>
                <c:pt idx="1121">
                  <c:v>5.983</c:v>
                </c:pt>
                <c:pt idx="1122">
                  <c:v>6.020999999999995</c:v>
                </c:pt>
                <c:pt idx="1123">
                  <c:v>6.059</c:v>
                </c:pt>
                <c:pt idx="1124">
                  <c:v>6.091</c:v>
                </c:pt>
                <c:pt idx="1125">
                  <c:v>6.077</c:v>
                </c:pt>
                <c:pt idx="1126">
                  <c:v>6.113999999999995</c:v>
                </c:pt>
                <c:pt idx="1127">
                  <c:v>6.082</c:v>
                </c:pt>
                <c:pt idx="1128">
                  <c:v>6.078</c:v>
                </c:pt>
                <c:pt idx="1129">
                  <c:v>6.066999999999997</c:v>
                </c:pt>
                <c:pt idx="1130">
                  <c:v>6.06299999999999</c:v>
                </c:pt>
                <c:pt idx="1131">
                  <c:v>6.035</c:v>
                </c:pt>
                <c:pt idx="1132">
                  <c:v>6.004999999999995</c:v>
                </c:pt>
                <c:pt idx="1133">
                  <c:v>6.051</c:v>
                </c:pt>
                <c:pt idx="1134">
                  <c:v>6.084</c:v>
                </c:pt>
                <c:pt idx="1135">
                  <c:v>6.056</c:v>
                </c:pt>
                <c:pt idx="1136">
                  <c:v>6.016</c:v>
                </c:pt>
                <c:pt idx="1137">
                  <c:v>6.052999999999995</c:v>
                </c:pt>
                <c:pt idx="1138">
                  <c:v>6.01499999999999</c:v>
                </c:pt>
                <c:pt idx="1139">
                  <c:v>5.979</c:v>
                </c:pt>
                <c:pt idx="1140">
                  <c:v>6.002</c:v>
                </c:pt>
                <c:pt idx="1141">
                  <c:v>5.988</c:v>
                </c:pt>
                <c:pt idx="1142">
                  <c:v>5.989</c:v>
                </c:pt>
                <c:pt idx="1143">
                  <c:v>6.033</c:v>
                </c:pt>
                <c:pt idx="1144">
                  <c:v>6.028999999999995</c:v>
                </c:pt>
                <c:pt idx="1145">
                  <c:v>6.002</c:v>
                </c:pt>
                <c:pt idx="1146">
                  <c:v>6.033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'T. Dinámica'!$C$3</c:f>
              <c:strCache>
                <c:ptCount val="1"/>
                <c:pt idx="0">
                  <c:v>España</c:v>
                </c:pt>
              </c:strCache>
            </c:strRef>
          </c:tx>
          <c:marker>
            <c:symbol val="none"/>
          </c:marker>
          <c:cat>
            <c:strRef>
              <c:f>'T. Dinámica'!$A$4:$A$1151</c:f>
              <c:strCache>
                <c:ptCount val="1147"/>
                <c:pt idx="0">
                  <c:v>23/03/2011</c:v>
                </c:pt>
                <c:pt idx="1">
                  <c:v>24/03/2011</c:v>
                </c:pt>
                <c:pt idx="2">
                  <c:v>25/03/2011</c:v>
                </c:pt>
                <c:pt idx="3">
                  <c:v>28/03/2011</c:v>
                </c:pt>
                <c:pt idx="4">
                  <c:v>29/03/2011</c:v>
                </c:pt>
                <c:pt idx="5">
                  <c:v>30/03/2011</c:v>
                </c:pt>
                <c:pt idx="6">
                  <c:v>31/03/2011</c:v>
                </c:pt>
                <c:pt idx="7">
                  <c:v>01/04/2011</c:v>
                </c:pt>
                <c:pt idx="8">
                  <c:v>04/04/2011</c:v>
                </c:pt>
                <c:pt idx="9">
                  <c:v>05/04/2011</c:v>
                </c:pt>
                <c:pt idx="10">
                  <c:v>06/04/2011</c:v>
                </c:pt>
                <c:pt idx="11">
                  <c:v>07/04/2011</c:v>
                </c:pt>
                <c:pt idx="12">
                  <c:v>08/04/2011</c:v>
                </c:pt>
                <c:pt idx="13">
                  <c:v>11/04/2011</c:v>
                </c:pt>
                <c:pt idx="14">
                  <c:v>12/04/2011</c:v>
                </c:pt>
                <c:pt idx="15">
                  <c:v>13/04/2011</c:v>
                </c:pt>
                <c:pt idx="16">
                  <c:v>14/04/2011</c:v>
                </c:pt>
                <c:pt idx="17">
                  <c:v>15/04/2011</c:v>
                </c:pt>
                <c:pt idx="18">
                  <c:v>18/04/2011</c:v>
                </c:pt>
                <c:pt idx="19">
                  <c:v>19/04/2011</c:v>
                </c:pt>
                <c:pt idx="20">
                  <c:v>20/04/2011</c:v>
                </c:pt>
                <c:pt idx="21">
                  <c:v>21/04/2011</c:v>
                </c:pt>
                <c:pt idx="22">
                  <c:v>25/04/2011</c:v>
                </c:pt>
                <c:pt idx="23">
                  <c:v>26/04/2011</c:v>
                </c:pt>
                <c:pt idx="24">
                  <c:v>27/04/2011</c:v>
                </c:pt>
                <c:pt idx="25">
                  <c:v>28/04/2011</c:v>
                </c:pt>
                <c:pt idx="26">
                  <c:v>29/04/2011</c:v>
                </c:pt>
                <c:pt idx="27">
                  <c:v>02/05/2011</c:v>
                </c:pt>
                <c:pt idx="28">
                  <c:v>03/05/2011</c:v>
                </c:pt>
                <c:pt idx="29">
                  <c:v>04/05/2011</c:v>
                </c:pt>
                <c:pt idx="30">
                  <c:v>05/05/2011</c:v>
                </c:pt>
                <c:pt idx="31">
                  <c:v>06/05/2011</c:v>
                </c:pt>
                <c:pt idx="32">
                  <c:v>09/05/2011</c:v>
                </c:pt>
                <c:pt idx="33">
                  <c:v>10/05/2011</c:v>
                </c:pt>
                <c:pt idx="34">
                  <c:v>11/05/2011</c:v>
                </c:pt>
                <c:pt idx="35">
                  <c:v>12/05/2011</c:v>
                </c:pt>
                <c:pt idx="36">
                  <c:v>13/05/2011</c:v>
                </c:pt>
                <c:pt idx="37">
                  <c:v>16/05/2011</c:v>
                </c:pt>
                <c:pt idx="38">
                  <c:v>17/05/2011</c:v>
                </c:pt>
                <c:pt idx="39">
                  <c:v>18/05/2011</c:v>
                </c:pt>
                <c:pt idx="40">
                  <c:v>19/05/2011</c:v>
                </c:pt>
                <c:pt idx="41">
                  <c:v>20/05/2011</c:v>
                </c:pt>
                <c:pt idx="42">
                  <c:v>23/05/2011</c:v>
                </c:pt>
                <c:pt idx="43">
                  <c:v>24/05/2011</c:v>
                </c:pt>
                <c:pt idx="44">
                  <c:v>25/05/2011</c:v>
                </c:pt>
                <c:pt idx="45">
                  <c:v>26/05/2011</c:v>
                </c:pt>
                <c:pt idx="46">
                  <c:v>27/05/2011</c:v>
                </c:pt>
                <c:pt idx="47">
                  <c:v>30/05/2011</c:v>
                </c:pt>
                <c:pt idx="48">
                  <c:v>31/05/2011</c:v>
                </c:pt>
                <c:pt idx="49">
                  <c:v>01/06/2011</c:v>
                </c:pt>
                <c:pt idx="50">
                  <c:v>02/06/2011</c:v>
                </c:pt>
                <c:pt idx="51">
                  <c:v>03/06/2011</c:v>
                </c:pt>
                <c:pt idx="52">
                  <c:v>06/06/2011</c:v>
                </c:pt>
                <c:pt idx="53">
                  <c:v>07/06/2011</c:v>
                </c:pt>
                <c:pt idx="54">
                  <c:v>08/06/2011</c:v>
                </c:pt>
                <c:pt idx="55">
                  <c:v>09/06/2011</c:v>
                </c:pt>
                <c:pt idx="56">
                  <c:v>10/06/2011</c:v>
                </c:pt>
                <c:pt idx="57">
                  <c:v>13/06/2011</c:v>
                </c:pt>
                <c:pt idx="58">
                  <c:v>14/06/2011</c:v>
                </c:pt>
                <c:pt idx="59">
                  <c:v>15/06/2011</c:v>
                </c:pt>
                <c:pt idx="60">
                  <c:v>16/06/2011</c:v>
                </c:pt>
                <c:pt idx="61">
                  <c:v>17/06/2011</c:v>
                </c:pt>
                <c:pt idx="62">
                  <c:v>20/06/2011</c:v>
                </c:pt>
                <c:pt idx="63">
                  <c:v>21/06/2011</c:v>
                </c:pt>
                <c:pt idx="64">
                  <c:v>22/06/2011</c:v>
                </c:pt>
                <c:pt idx="65">
                  <c:v>23/06/2011</c:v>
                </c:pt>
                <c:pt idx="66">
                  <c:v>24/06/2011</c:v>
                </c:pt>
                <c:pt idx="67">
                  <c:v>27/06/2011</c:v>
                </c:pt>
                <c:pt idx="68">
                  <c:v>28/06/2011</c:v>
                </c:pt>
                <c:pt idx="69">
                  <c:v>29/06/2011</c:v>
                </c:pt>
                <c:pt idx="70">
                  <c:v>30/06/2011</c:v>
                </c:pt>
                <c:pt idx="71">
                  <c:v>01/07/2011</c:v>
                </c:pt>
                <c:pt idx="72">
                  <c:v>04/07/2011</c:v>
                </c:pt>
                <c:pt idx="73">
                  <c:v>05/07/2011</c:v>
                </c:pt>
                <c:pt idx="74">
                  <c:v>06/07/2011</c:v>
                </c:pt>
                <c:pt idx="75">
                  <c:v>07/07/2011</c:v>
                </c:pt>
                <c:pt idx="76">
                  <c:v>08/07/2011</c:v>
                </c:pt>
                <c:pt idx="77">
                  <c:v>11/07/2011</c:v>
                </c:pt>
                <c:pt idx="78">
                  <c:v>12/07/2011</c:v>
                </c:pt>
                <c:pt idx="79">
                  <c:v>13/07/2011</c:v>
                </c:pt>
                <c:pt idx="80">
                  <c:v>14/07/2011</c:v>
                </c:pt>
                <c:pt idx="81">
                  <c:v>15/07/2011</c:v>
                </c:pt>
                <c:pt idx="82">
                  <c:v>18/07/2011</c:v>
                </c:pt>
                <c:pt idx="83">
                  <c:v>19/07/2011</c:v>
                </c:pt>
                <c:pt idx="84">
                  <c:v>20/07/2011</c:v>
                </c:pt>
                <c:pt idx="85">
                  <c:v>21/07/2011</c:v>
                </c:pt>
                <c:pt idx="86">
                  <c:v>22/07/2011</c:v>
                </c:pt>
                <c:pt idx="87">
                  <c:v>25/07/2011</c:v>
                </c:pt>
                <c:pt idx="88">
                  <c:v>26/07/2011</c:v>
                </c:pt>
                <c:pt idx="89">
                  <c:v>27/07/2011</c:v>
                </c:pt>
                <c:pt idx="90">
                  <c:v>28/07/2011</c:v>
                </c:pt>
                <c:pt idx="91">
                  <c:v>29/07/2011</c:v>
                </c:pt>
                <c:pt idx="92">
                  <c:v>01/08/2011</c:v>
                </c:pt>
                <c:pt idx="93">
                  <c:v>02/08/2011</c:v>
                </c:pt>
                <c:pt idx="94">
                  <c:v>03/08/2011</c:v>
                </c:pt>
                <c:pt idx="95">
                  <c:v>04/08/2011</c:v>
                </c:pt>
                <c:pt idx="96">
                  <c:v>05/08/2011</c:v>
                </c:pt>
                <c:pt idx="97">
                  <c:v>08/08/2011</c:v>
                </c:pt>
                <c:pt idx="98">
                  <c:v>09/08/2011</c:v>
                </c:pt>
                <c:pt idx="99">
                  <c:v>10/08/2011</c:v>
                </c:pt>
                <c:pt idx="100">
                  <c:v>11/08/2011</c:v>
                </c:pt>
                <c:pt idx="101">
                  <c:v>12/08/2011</c:v>
                </c:pt>
                <c:pt idx="102">
                  <c:v>15/08/2011</c:v>
                </c:pt>
                <c:pt idx="103">
                  <c:v>16/08/2011</c:v>
                </c:pt>
                <c:pt idx="104">
                  <c:v>17/08/2011</c:v>
                </c:pt>
                <c:pt idx="105">
                  <c:v>18/08/2011</c:v>
                </c:pt>
                <c:pt idx="106">
                  <c:v>19/08/2011</c:v>
                </c:pt>
                <c:pt idx="107">
                  <c:v>22/08/2011</c:v>
                </c:pt>
                <c:pt idx="108">
                  <c:v>23/08/2011</c:v>
                </c:pt>
                <c:pt idx="109">
                  <c:v>24/08/2011</c:v>
                </c:pt>
                <c:pt idx="110">
                  <c:v>25/08/2011</c:v>
                </c:pt>
                <c:pt idx="111">
                  <c:v>26/08/2011</c:v>
                </c:pt>
                <c:pt idx="112">
                  <c:v>29/08/2011</c:v>
                </c:pt>
                <c:pt idx="113">
                  <c:v>30/08/2011</c:v>
                </c:pt>
                <c:pt idx="114">
                  <c:v>31/08/2011</c:v>
                </c:pt>
                <c:pt idx="115">
                  <c:v>01/09/2011</c:v>
                </c:pt>
                <c:pt idx="116">
                  <c:v>02/09/2011</c:v>
                </c:pt>
                <c:pt idx="117">
                  <c:v>05/09/2011</c:v>
                </c:pt>
                <c:pt idx="118">
                  <c:v>06/09/2011</c:v>
                </c:pt>
                <c:pt idx="119">
                  <c:v>07/09/2011</c:v>
                </c:pt>
                <c:pt idx="120">
                  <c:v>08/09/2011</c:v>
                </c:pt>
                <c:pt idx="121">
                  <c:v>09/09/2011</c:v>
                </c:pt>
                <c:pt idx="122">
                  <c:v>12/09/2011</c:v>
                </c:pt>
                <c:pt idx="123">
                  <c:v>13/09/2011</c:v>
                </c:pt>
                <c:pt idx="124">
                  <c:v>14/09/2011</c:v>
                </c:pt>
                <c:pt idx="125">
                  <c:v>15/09/2011</c:v>
                </c:pt>
                <c:pt idx="126">
                  <c:v>16/09/2011</c:v>
                </c:pt>
                <c:pt idx="127">
                  <c:v>19/09/2011</c:v>
                </c:pt>
                <c:pt idx="128">
                  <c:v>20/09/2011</c:v>
                </c:pt>
                <c:pt idx="129">
                  <c:v>21/09/2011</c:v>
                </c:pt>
                <c:pt idx="130">
                  <c:v>22/09/2011</c:v>
                </c:pt>
                <c:pt idx="131">
                  <c:v>23/09/2011</c:v>
                </c:pt>
                <c:pt idx="132">
                  <c:v>26/09/2011</c:v>
                </c:pt>
                <c:pt idx="133">
                  <c:v>27/09/2011</c:v>
                </c:pt>
                <c:pt idx="134">
                  <c:v>28/09/2011</c:v>
                </c:pt>
                <c:pt idx="135">
                  <c:v>29/09/2011</c:v>
                </c:pt>
                <c:pt idx="136">
                  <c:v>30/09/2011</c:v>
                </c:pt>
                <c:pt idx="137">
                  <c:v>03/10/2011</c:v>
                </c:pt>
                <c:pt idx="138">
                  <c:v>04/10/2011</c:v>
                </c:pt>
                <c:pt idx="139">
                  <c:v>05/10/2011</c:v>
                </c:pt>
                <c:pt idx="140">
                  <c:v>06/10/2011</c:v>
                </c:pt>
                <c:pt idx="141">
                  <c:v>07/10/2011</c:v>
                </c:pt>
                <c:pt idx="142">
                  <c:v>10/10/2011</c:v>
                </c:pt>
                <c:pt idx="143">
                  <c:v>11/10/2011</c:v>
                </c:pt>
                <c:pt idx="144">
                  <c:v>12/10/2011</c:v>
                </c:pt>
                <c:pt idx="145">
                  <c:v>13/10/2011</c:v>
                </c:pt>
                <c:pt idx="146">
                  <c:v>14/10/2011</c:v>
                </c:pt>
                <c:pt idx="147">
                  <c:v>17/10/2011</c:v>
                </c:pt>
                <c:pt idx="148">
                  <c:v>18/10/2011</c:v>
                </c:pt>
                <c:pt idx="149">
                  <c:v>19/10/2011</c:v>
                </c:pt>
                <c:pt idx="150">
                  <c:v>20/10/2011</c:v>
                </c:pt>
                <c:pt idx="151">
                  <c:v>21/10/2011</c:v>
                </c:pt>
                <c:pt idx="152">
                  <c:v>24/10/2011</c:v>
                </c:pt>
                <c:pt idx="153">
                  <c:v>25/10/2011</c:v>
                </c:pt>
                <c:pt idx="154">
                  <c:v>26/10/2011</c:v>
                </c:pt>
                <c:pt idx="155">
                  <c:v>27/10/2011</c:v>
                </c:pt>
                <c:pt idx="156">
                  <c:v>28/10/2011</c:v>
                </c:pt>
                <c:pt idx="157">
                  <c:v>31/10/2011</c:v>
                </c:pt>
                <c:pt idx="158">
                  <c:v>01/11/2011</c:v>
                </c:pt>
                <c:pt idx="159">
                  <c:v>02/11/2011</c:v>
                </c:pt>
                <c:pt idx="160">
                  <c:v>03/11/2011</c:v>
                </c:pt>
                <c:pt idx="161">
                  <c:v>04/11/2011</c:v>
                </c:pt>
                <c:pt idx="162">
                  <c:v>07/11/2011</c:v>
                </c:pt>
                <c:pt idx="163">
                  <c:v>08/11/2011</c:v>
                </c:pt>
                <c:pt idx="164">
                  <c:v>09/11/2011</c:v>
                </c:pt>
                <c:pt idx="165">
                  <c:v>10/11/2011</c:v>
                </c:pt>
                <c:pt idx="166">
                  <c:v>11/11/2011</c:v>
                </c:pt>
                <c:pt idx="167">
                  <c:v>14/11/2011</c:v>
                </c:pt>
                <c:pt idx="168">
                  <c:v>15/11/2011</c:v>
                </c:pt>
                <c:pt idx="169">
                  <c:v>16/11/2011</c:v>
                </c:pt>
                <c:pt idx="170">
                  <c:v>17/11/2011</c:v>
                </c:pt>
                <c:pt idx="171">
                  <c:v>18/11/2011</c:v>
                </c:pt>
                <c:pt idx="172">
                  <c:v>21/11/2011</c:v>
                </c:pt>
                <c:pt idx="173">
                  <c:v>22/11/2011</c:v>
                </c:pt>
                <c:pt idx="174">
                  <c:v>23/11/2011</c:v>
                </c:pt>
                <c:pt idx="175">
                  <c:v>24/11/2011</c:v>
                </c:pt>
                <c:pt idx="176">
                  <c:v>25/11/2011</c:v>
                </c:pt>
                <c:pt idx="177">
                  <c:v>28/11/2011</c:v>
                </c:pt>
                <c:pt idx="178">
                  <c:v>29/11/2011</c:v>
                </c:pt>
                <c:pt idx="179">
                  <c:v>30/11/2011</c:v>
                </c:pt>
                <c:pt idx="180">
                  <c:v>01/12/2011</c:v>
                </c:pt>
                <c:pt idx="181">
                  <c:v>02/12/2011</c:v>
                </c:pt>
                <c:pt idx="182">
                  <c:v>05/12/2011</c:v>
                </c:pt>
                <c:pt idx="183">
                  <c:v>06/12/2011</c:v>
                </c:pt>
                <c:pt idx="184">
                  <c:v>07/12/2011</c:v>
                </c:pt>
                <c:pt idx="185">
                  <c:v>08/12/2011</c:v>
                </c:pt>
                <c:pt idx="186">
                  <c:v>09/12/2011</c:v>
                </c:pt>
                <c:pt idx="187">
                  <c:v>12/12/2011</c:v>
                </c:pt>
                <c:pt idx="188">
                  <c:v>13/12/2011</c:v>
                </c:pt>
                <c:pt idx="189">
                  <c:v>14/12/2011</c:v>
                </c:pt>
                <c:pt idx="190">
                  <c:v>15/12/2011</c:v>
                </c:pt>
                <c:pt idx="191">
                  <c:v>16/12/2011</c:v>
                </c:pt>
                <c:pt idx="192">
                  <c:v>19/12/2011</c:v>
                </c:pt>
                <c:pt idx="193">
                  <c:v>20/12/2011</c:v>
                </c:pt>
                <c:pt idx="194">
                  <c:v>21/12/2011</c:v>
                </c:pt>
                <c:pt idx="195">
                  <c:v>22/12/2011</c:v>
                </c:pt>
                <c:pt idx="196">
                  <c:v>23/12/2011</c:v>
                </c:pt>
                <c:pt idx="197">
                  <c:v>26/12/2011</c:v>
                </c:pt>
                <c:pt idx="198">
                  <c:v>27/12/2011</c:v>
                </c:pt>
                <c:pt idx="199">
                  <c:v>28/12/2011</c:v>
                </c:pt>
                <c:pt idx="200">
                  <c:v>29/12/2011</c:v>
                </c:pt>
                <c:pt idx="201">
                  <c:v>30/12/2011</c:v>
                </c:pt>
                <c:pt idx="202">
                  <c:v>02/01/2012</c:v>
                </c:pt>
                <c:pt idx="203">
                  <c:v>03/01/2012</c:v>
                </c:pt>
                <c:pt idx="204">
                  <c:v>04/01/2012</c:v>
                </c:pt>
                <c:pt idx="205">
                  <c:v>05/01/2012</c:v>
                </c:pt>
                <c:pt idx="206">
                  <c:v>06/01/2012</c:v>
                </c:pt>
                <c:pt idx="207">
                  <c:v>09/01/2012</c:v>
                </c:pt>
                <c:pt idx="208">
                  <c:v>10/01/2012</c:v>
                </c:pt>
                <c:pt idx="209">
                  <c:v>11/01/2012</c:v>
                </c:pt>
                <c:pt idx="210">
                  <c:v>12/01/2012</c:v>
                </c:pt>
                <c:pt idx="211">
                  <c:v>13/01/2012</c:v>
                </c:pt>
                <c:pt idx="212">
                  <c:v>16/01/2012</c:v>
                </c:pt>
                <c:pt idx="213">
                  <c:v>17/01/2012</c:v>
                </c:pt>
                <c:pt idx="214">
                  <c:v>18/01/2012</c:v>
                </c:pt>
                <c:pt idx="215">
                  <c:v>19/01/2012</c:v>
                </c:pt>
                <c:pt idx="216">
                  <c:v>20/01/2012</c:v>
                </c:pt>
                <c:pt idx="217">
                  <c:v>23/01/2012</c:v>
                </c:pt>
                <c:pt idx="218">
                  <c:v>24/01/2012</c:v>
                </c:pt>
                <c:pt idx="219">
                  <c:v>25/01/2012</c:v>
                </c:pt>
                <c:pt idx="220">
                  <c:v>26/01/2012</c:v>
                </c:pt>
                <c:pt idx="221">
                  <c:v>27/01/2012</c:v>
                </c:pt>
                <c:pt idx="222">
                  <c:v>30/01/2012</c:v>
                </c:pt>
                <c:pt idx="223">
                  <c:v>31/01/2012</c:v>
                </c:pt>
                <c:pt idx="224">
                  <c:v>01/02/2012</c:v>
                </c:pt>
                <c:pt idx="225">
                  <c:v>02/02/2012</c:v>
                </c:pt>
                <c:pt idx="226">
                  <c:v>03/02/2012</c:v>
                </c:pt>
                <c:pt idx="227">
                  <c:v>07/02/2012</c:v>
                </c:pt>
                <c:pt idx="228">
                  <c:v>08/02/2012</c:v>
                </c:pt>
                <c:pt idx="229">
                  <c:v>09/02/2012</c:v>
                </c:pt>
                <c:pt idx="230">
                  <c:v>10/02/2012</c:v>
                </c:pt>
                <c:pt idx="231">
                  <c:v>13/02/2012</c:v>
                </c:pt>
                <c:pt idx="232">
                  <c:v>14/02/2012</c:v>
                </c:pt>
                <c:pt idx="233">
                  <c:v>15/02/2012</c:v>
                </c:pt>
                <c:pt idx="234">
                  <c:v>16/02/2012</c:v>
                </c:pt>
                <c:pt idx="235">
                  <c:v>17/02/2012</c:v>
                </c:pt>
                <c:pt idx="236">
                  <c:v>20/02/2012</c:v>
                </c:pt>
                <c:pt idx="237">
                  <c:v>21/02/2012</c:v>
                </c:pt>
                <c:pt idx="238">
                  <c:v>22/02/2012</c:v>
                </c:pt>
                <c:pt idx="239">
                  <c:v>23/02/2012</c:v>
                </c:pt>
                <c:pt idx="240">
                  <c:v>24/02/2012</c:v>
                </c:pt>
                <c:pt idx="241">
                  <c:v>27/02/2012</c:v>
                </c:pt>
                <c:pt idx="242">
                  <c:v>28/02/2012</c:v>
                </c:pt>
                <c:pt idx="243">
                  <c:v>29/02/2012</c:v>
                </c:pt>
                <c:pt idx="244">
                  <c:v>01/03/2012</c:v>
                </c:pt>
                <c:pt idx="245">
                  <c:v>02/03/2012</c:v>
                </c:pt>
                <c:pt idx="246">
                  <c:v>05/03/2012</c:v>
                </c:pt>
                <c:pt idx="247">
                  <c:v>06/03/2012</c:v>
                </c:pt>
                <c:pt idx="248">
                  <c:v>07/03/2012</c:v>
                </c:pt>
                <c:pt idx="249">
                  <c:v>08/03/2012</c:v>
                </c:pt>
                <c:pt idx="250">
                  <c:v>09/03/2012</c:v>
                </c:pt>
                <c:pt idx="251">
                  <c:v>12/03/2012</c:v>
                </c:pt>
                <c:pt idx="252">
                  <c:v>13/03/2012</c:v>
                </c:pt>
                <c:pt idx="253">
                  <c:v>14/03/2012</c:v>
                </c:pt>
                <c:pt idx="254">
                  <c:v>15/03/2012</c:v>
                </c:pt>
                <c:pt idx="255">
                  <c:v>16/03/2012</c:v>
                </c:pt>
                <c:pt idx="256">
                  <c:v>20/03/2012</c:v>
                </c:pt>
                <c:pt idx="257">
                  <c:v>21/03/2012</c:v>
                </c:pt>
                <c:pt idx="258">
                  <c:v>22/03/2012</c:v>
                </c:pt>
                <c:pt idx="259">
                  <c:v>23/03/2012</c:v>
                </c:pt>
                <c:pt idx="260">
                  <c:v>26/03/2012</c:v>
                </c:pt>
                <c:pt idx="261">
                  <c:v>27/03/2012</c:v>
                </c:pt>
                <c:pt idx="262">
                  <c:v>28/03/2012</c:v>
                </c:pt>
                <c:pt idx="263">
                  <c:v>29/03/2012</c:v>
                </c:pt>
                <c:pt idx="264">
                  <c:v>30/03/2012</c:v>
                </c:pt>
                <c:pt idx="265">
                  <c:v>02/04/2012</c:v>
                </c:pt>
                <c:pt idx="266">
                  <c:v>03/04/2012</c:v>
                </c:pt>
                <c:pt idx="267">
                  <c:v>04/04/2012</c:v>
                </c:pt>
                <c:pt idx="268">
                  <c:v>05/04/2012</c:v>
                </c:pt>
                <c:pt idx="269">
                  <c:v>06/04/2012</c:v>
                </c:pt>
                <c:pt idx="270">
                  <c:v>09/04/2012</c:v>
                </c:pt>
                <c:pt idx="271">
                  <c:v>10/04/2012</c:v>
                </c:pt>
                <c:pt idx="272">
                  <c:v>11/04/2012</c:v>
                </c:pt>
                <c:pt idx="273">
                  <c:v>12/04/2012</c:v>
                </c:pt>
                <c:pt idx="274">
                  <c:v>13/04/2012</c:v>
                </c:pt>
                <c:pt idx="275">
                  <c:v>16/04/2012</c:v>
                </c:pt>
                <c:pt idx="276">
                  <c:v>17/04/2012</c:v>
                </c:pt>
                <c:pt idx="277">
                  <c:v>18/04/2012</c:v>
                </c:pt>
                <c:pt idx="278">
                  <c:v>19/04/2012</c:v>
                </c:pt>
                <c:pt idx="279">
                  <c:v>20/04/2012</c:v>
                </c:pt>
                <c:pt idx="280">
                  <c:v>23/04/2012</c:v>
                </c:pt>
                <c:pt idx="281">
                  <c:v>24/04/2012</c:v>
                </c:pt>
                <c:pt idx="282">
                  <c:v>25/04/2012</c:v>
                </c:pt>
                <c:pt idx="283">
                  <c:v>26/04/2012</c:v>
                </c:pt>
                <c:pt idx="284">
                  <c:v>27/04/2012</c:v>
                </c:pt>
                <c:pt idx="285">
                  <c:v>30/04/2012</c:v>
                </c:pt>
                <c:pt idx="286">
                  <c:v>01/05/2012</c:v>
                </c:pt>
                <c:pt idx="287">
                  <c:v>02/05/2012</c:v>
                </c:pt>
                <c:pt idx="288">
                  <c:v>03/05/2012</c:v>
                </c:pt>
                <c:pt idx="289">
                  <c:v>04/05/2012</c:v>
                </c:pt>
                <c:pt idx="290">
                  <c:v>07/05/2012</c:v>
                </c:pt>
                <c:pt idx="291">
                  <c:v>08/05/2012</c:v>
                </c:pt>
                <c:pt idx="292">
                  <c:v>09/05/2012</c:v>
                </c:pt>
                <c:pt idx="293">
                  <c:v>10/05/2012</c:v>
                </c:pt>
                <c:pt idx="294">
                  <c:v>11/05/2012</c:v>
                </c:pt>
                <c:pt idx="295">
                  <c:v>14/05/2012</c:v>
                </c:pt>
                <c:pt idx="296">
                  <c:v>15/05/2012</c:v>
                </c:pt>
                <c:pt idx="297">
                  <c:v>16/05/2012</c:v>
                </c:pt>
                <c:pt idx="298">
                  <c:v>17/05/2012</c:v>
                </c:pt>
                <c:pt idx="299">
                  <c:v>18/05/2012</c:v>
                </c:pt>
                <c:pt idx="300">
                  <c:v>21/05/2012</c:v>
                </c:pt>
                <c:pt idx="301">
                  <c:v>22/05/2012</c:v>
                </c:pt>
                <c:pt idx="302">
                  <c:v>23/05/2012</c:v>
                </c:pt>
                <c:pt idx="303">
                  <c:v>24/05/2012</c:v>
                </c:pt>
                <c:pt idx="304">
                  <c:v>25/05/2012</c:v>
                </c:pt>
                <c:pt idx="305">
                  <c:v>28/05/2012</c:v>
                </c:pt>
                <c:pt idx="306">
                  <c:v>29/05/2012</c:v>
                </c:pt>
                <c:pt idx="307">
                  <c:v>30/05/2012</c:v>
                </c:pt>
                <c:pt idx="308">
                  <c:v>31/05/2012</c:v>
                </c:pt>
                <c:pt idx="309">
                  <c:v>01/06/2012</c:v>
                </c:pt>
                <c:pt idx="310">
                  <c:v>04/06/2012</c:v>
                </c:pt>
                <c:pt idx="311">
                  <c:v>05/06/2012</c:v>
                </c:pt>
                <c:pt idx="312">
                  <c:v>06/06/2012</c:v>
                </c:pt>
                <c:pt idx="313">
                  <c:v>07/06/2012</c:v>
                </c:pt>
                <c:pt idx="314">
                  <c:v>08/06/2012</c:v>
                </c:pt>
                <c:pt idx="315">
                  <c:v>11/06/2012</c:v>
                </c:pt>
                <c:pt idx="316">
                  <c:v>12/06/2012</c:v>
                </c:pt>
                <c:pt idx="317">
                  <c:v>13/06/2012</c:v>
                </c:pt>
                <c:pt idx="318">
                  <c:v>14/06/2012</c:v>
                </c:pt>
                <c:pt idx="319">
                  <c:v>15/06/2012</c:v>
                </c:pt>
                <c:pt idx="320">
                  <c:v>18/06/2012</c:v>
                </c:pt>
                <c:pt idx="321">
                  <c:v>19/06/2012</c:v>
                </c:pt>
                <c:pt idx="322">
                  <c:v>20/06/2012</c:v>
                </c:pt>
                <c:pt idx="323">
                  <c:v>21/06/2012</c:v>
                </c:pt>
                <c:pt idx="324">
                  <c:v>22/06/2012</c:v>
                </c:pt>
                <c:pt idx="325">
                  <c:v>25/06/2012</c:v>
                </c:pt>
                <c:pt idx="326">
                  <c:v>26/06/2012</c:v>
                </c:pt>
                <c:pt idx="327">
                  <c:v>28/06/2012</c:v>
                </c:pt>
                <c:pt idx="328">
                  <c:v>29/06/2012</c:v>
                </c:pt>
                <c:pt idx="329">
                  <c:v>02/07/2012</c:v>
                </c:pt>
                <c:pt idx="330">
                  <c:v>03/07/2012</c:v>
                </c:pt>
                <c:pt idx="331">
                  <c:v>04/07/2012</c:v>
                </c:pt>
                <c:pt idx="332">
                  <c:v>05/07/2012</c:v>
                </c:pt>
                <c:pt idx="333">
                  <c:v>06/07/2012</c:v>
                </c:pt>
                <c:pt idx="334">
                  <c:v>09/07/2012</c:v>
                </c:pt>
                <c:pt idx="335">
                  <c:v>10/07/2012</c:v>
                </c:pt>
                <c:pt idx="336">
                  <c:v>11/07/2012</c:v>
                </c:pt>
                <c:pt idx="337">
                  <c:v>12/07/2012</c:v>
                </c:pt>
                <c:pt idx="338">
                  <c:v>13/07/2012</c:v>
                </c:pt>
                <c:pt idx="339">
                  <c:v>16/07/2012</c:v>
                </c:pt>
                <c:pt idx="340">
                  <c:v>17/07/2012</c:v>
                </c:pt>
                <c:pt idx="341">
                  <c:v>18/07/2012</c:v>
                </c:pt>
                <c:pt idx="342">
                  <c:v>19/07/2012</c:v>
                </c:pt>
                <c:pt idx="343">
                  <c:v>20/07/2012</c:v>
                </c:pt>
                <c:pt idx="344">
                  <c:v>23/07/2012</c:v>
                </c:pt>
                <c:pt idx="345">
                  <c:v>24/07/2012</c:v>
                </c:pt>
                <c:pt idx="346">
                  <c:v>25/07/2012</c:v>
                </c:pt>
                <c:pt idx="347">
                  <c:v>26/07/2012</c:v>
                </c:pt>
                <c:pt idx="348">
                  <c:v>27/07/2012</c:v>
                </c:pt>
                <c:pt idx="349">
                  <c:v>30/07/2012</c:v>
                </c:pt>
                <c:pt idx="350">
                  <c:v>31/07/2012</c:v>
                </c:pt>
                <c:pt idx="351">
                  <c:v>01/08/2012</c:v>
                </c:pt>
                <c:pt idx="352">
                  <c:v>02/08/2012</c:v>
                </c:pt>
                <c:pt idx="353">
                  <c:v>03/08/2012</c:v>
                </c:pt>
                <c:pt idx="354">
                  <c:v>06/08/2012</c:v>
                </c:pt>
                <c:pt idx="355">
                  <c:v>07/08/2012</c:v>
                </c:pt>
                <c:pt idx="356">
                  <c:v>08/08/2012</c:v>
                </c:pt>
                <c:pt idx="357">
                  <c:v>09/08/2012</c:v>
                </c:pt>
                <c:pt idx="358">
                  <c:v>10/08/2012</c:v>
                </c:pt>
                <c:pt idx="359">
                  <c:v>13/08/2012</c:v>
                </c:pt>
                <c:pt idx="360">
                  <c:v>14/08/2012</c:v>
                </c:pt>
                <c:pt idx="361">
                  <c:v>15/08/2012</c:v>
                </c:pt>
                <c:pt idx="362">
                  <c:v>16/08/2012</c:v>
                </c:pt>
                <c:pt idx="363">
                  <c:v>17/08/2012</c:v>
                </c:pt>
                <c:pt idx="364">
                  <c:v>20/08/2012</c:v>
                </c:pt>
                <c:pt idx="365">
                  <c:v>21/08/2012</c:v>
                </c:pt>
                <c:pt idx="366">
                  <c:v>22/08/2012</c:v>
                </c:pt>
                <c:pt idx="367">
                  <c:v>23/08/2012</c:v>
                </c:pt>
                <c:pt idx="368">
                  <c:v>24/08/2012</c:v>
                </c:pt>
                <c:pt idx="369">
                  <c:v>27/08/2012</c:v>
                </c:pt>
                <c:pt idx="370">
                  <c:v>28/08/2012</c:v>
                </c:pt>
                <c:pt idx="371">
                  <c:v>29/08/2012</c:v>
                </c:pt>
                <c:pt idx="372">
                  <c:v>30/08/2012</c:v>
                </c:pt>
                <c:pt idx="373">
                  <c:v>31/08/2012</c:v>
                </c:pt>
                <c:pt idx="374">
                  <c:v>03/09/2012</c:v>
                </c:pt>
                <c:pt idx="375">
                  <c:v>04/09/2012</c:v>
                </c:pt>
                <c:pt idx="376">
                  <c:v>05/09/2012</c:v>
                </c:pt>
                <c:pt idx="377">
                  <c:v>06/09/2012</c:v>
                </c:pt>
                <c:pt idx="378">
                  <c:v>07/09/2012</c:v>
                </c:pt>
                <c:pt idx="379">
                  <c:v>10/09/2012</c:v>
                </c:pt>
                <c:pt idx="380">
                  <c:v>11/09/2012</c:v>
                </c:pt>
                <c:pt idx="381">
                  <c:v>12/09/2012</c:v>
                </c:pt>
                <c:pt idx="382">
                  <c:v>13/09/2012</c:v>
                </c:pt>
                <c:pt idx="383">
                  <c:v>14/09/2012</c:v>
                </c:pt>
                <c:pt idx="384">
                  <c:v>17/09/2012</c:v>
                </c:pt>
                <c:pt idx="385">
                  <c:v>18/09/2012</c:v>
                </c:pt>
                <c:pt idx="386">
                  <c:v>19/09/2012</c:v>
                </c:pt>
                <c:pt idx="387">
                  <c:v>20/09/2012</c:v>
                </c:pt>
                <c:pt idx="388">
                  <c:v>21/09/2012</c:v>
                </c:pt>
                <c:pt idx="389">
                  <c:v>24/09/2012</c:v>
                </c:pt>
                <c:pt idx="390">
                  <c:v>25/09/2012</c:v>
                </c:pt>
                <c:pt idx="391">
                  <c:v>26/09/2012</c:v>
                </c:pt>
                <c:pt idx="392">
                  <c:v>27/09/2012</c:v>
                </c:pt>
                <c:pt idx="393">
                  <c:v>28/09/2012</c:v>
                </c:pt>
                <c:pt idx="394">
                  <c:v>01/10/2012</c:v>
                </c:pt>
                <c:pt idx="395">
                  <c:v>02/10/2012</c:v>
                </c:pt>
                <c:pt idx="396">
                  <c:v>03/10/2012</c:v>
                </c:pt>
                <c:pt idx="397">
                  <c:v>04/10/2012</c:v>
                </c:pt>
                <c:pt idx="398">
                  <c:v>05/10/2012</c:v>
                </c:pt>
                <c:pt idx="399">
                  <c:v>08/10/2012</c:v>
                </c:pt>
                <c:pt idx="400">
                  <c:v>09/10/2012</c:v>
                </c:pt>
                <c:pt idx="401">
                  <c:v>10/10/2012</c:v>
                </c:pt>
                <c:pt idx="402">
                  <c:v>11/10/2012</c:v>
                </c:pt>
                <c:pt idx="403">
                  <c:v>12/10/2012</c:v>
                </c:pt>
                <c:pt idx="404">
                  <c:v>15/10/2012</c:v>
                </c:pt>
                <c:pt idx="405">
                  <c:v>16/10/2012</c:v>
                </c:pt>
                <c:pt idx="406">
                  <c:v>17/10/2012</c:v>
                </c:pt>
                <c:pt idx="407">
                  <c:v>18/10/2012</c:v>
                </c:pt>
                <c:pt idx="408">
                  <c:v>19/10/2012</c:v>
                </c:pt>
                <c:pt idx="409">
                  <c:v>22/10/2012</c:v>
                </c:pt>
                <c:pt idx="410">
                  <c:v>23/10/2012</c:v>
                </c:pt>
                <c:pt idx="411">
                  <c:v>24/10/2012</c:v>
                </c:pt>
                <c:pt idx="412">
                  <c:v>25/10/2012</c:v>
                </c:pt>
                <c:pt idx="413">
                  <c:v>26/10/2012</c:v>
                </c:pt>
                <c:pt idx="414">
                  <c:v>29/10/2012</c:v>
                </c:pt>
                <c:pt idx="415">
                  <c:v>30/10/2012</c:v>
                </c:pt>
                <c:pt idx="416">
                  <c:v>31/10/2012</c:v>
                </c:pt>
                <c:pt idx="417">
                  <c:v>01/11/2012</c:v>
                </c:pt>
                <c:pt idx="418">
                  <c:v>02/11/2012</c:v>
                </c:pt>
                <c:pt idx="419">
                  <c:v>05/11/2012</c:v>
                </c:pt>
                <c:pt idx="420">
                  <c:v>06/11/2012</c:v>
                </c:pt>
                <c:pt idx="421">
                  <c:v>07/11/2012</c:v>
                </c:pt>
                <c:pt idx="422">
                  <c:v>08/11/2012</c:v>
                </c:pt>
                <c:pt idx="423">
                  <c:v>09/11/2012</c:v>
                </c:pt>
                <c:pt idx="424">
                  <c:v>12/11/2012</c:v>
                </c:pt>
                <c:pt idx="425">
                  <c:v>13/11/2012</c:v>
                </c:pt>
                <c:pt idx="426">
                  <c:v>14/11/2012</c:v>
                </c:pt>
                <c:pt idx="427">
                  <c:v>15/11/2012</c:v>
                </c:pt>
                <c:pt idx="428">
                  <c:v>16/11/2012</c:v>
                </c:pt>
                <c:pt idx="429">
                  <c:v>20/11/2012</c:v>
                </c:pt>
                <c:pt idx="430">
                  <c:v>21/11/2012</c:v>
                </c:pt>
                <c:pt idx="431">
                  <c:v>22/11/2012</c:v>
                </c:pt>
                <c:pt idx="432">
                  <c:v>23/11/2012</c:v>
                </c:pt>
                <c:pt idx="433">
                  <c:v>26/11/2012</c:v>
                </c:pt>
                <c:pt idx="434">
                  <c:v>27/11/2012</c:v>
                </c:pt>
                <c:pt idx="435">
                  <c:v>28/11/2012</c:v>
                </c:pt>
                <c:pt idx="436">
                  <c:v>29/11/2012</c:v>
                </c:pt>
                <c:pt idx="437">
                  <c:v>30/11/2012</c:v>
                </c:pt>
                <c:pt idx="438">
                  <c:v>03/12/2012</c:v>
                </c:pt>
                <c:pt idx="439">
                  <c:v>04/12/2012</c:v>
                </c:pt>
                <c:pt idx="440">
                  <c:v>05/12/2012</c:v>
                </c:pt>
                <c:pt idx="441">
                  <c:v>06/12/2012</c:v>
                </c:pt>
                <c:pt idx="442">
                  <c:v>07/12/2012</c:v>
                </c:pt>
                <c:pt idx="443">
                  <c:v>10/12/2012</c:v>
                </c:pt>
                <c:pt idx="444">
                  <c:v>11/12/2012</c:v>
                </c:pt>
                <c:pt idx="445">
                  <c:v>12/12/2012</c:v>
                </c:pt>
                <c:pt idx="446">
                  <c:v>13/12/2012</c:v>
                </c:pt>
                <c:pt idx="447">
                  <c:v>14/12/2012</c:v>
                </c:pt>
                <c:pt idx="448">
                  <c:v>17/12/2012</c:v>
                </c:pt>
                <c:pt idx="449">
                  <c:v>18/12/2012</c:v>
                </c:pt>
                <c:pt idx="450">
                  <c:v>19/12/2012</c:v>
                </c:pt>
                <c:pt idx="451">
                  <c:v>20/12/2012</c:v>
                </c:pt>
                <c:pt idx="452">
                  <c:v>21/12/2012</c:v>
                </c:pt>
                <c:pt idx="453">
                  <c:v>24/12/2012</c:v>
                </c:pt>
                <c:pt idx="454">
                  <c:v>25/12/2012</c:v>
                </c:pt>
                <c:pt idx="455">
                  <c:v>26/12/2012</c:v>
                </c:pt>
                <c:pt idx="456">
                  <c:v>27/12/2012</c:v>
                </c:pt>
                <c:pt idx="457">
                  <c:v>28/12/2012</c:v>
                </c:pt>
                <c:pt idx="458">
                  <c:v>31/12/2012</c:v>
                </c:pt>
                <c:pt idx="459">
                  <c:v>01/01/2013</c:v>
                </c:pt>
                <c:pt idx="460">
                  <c:v>02/01/2013</c:v>
                </c:pt>
                <c:pt idx="461">
                  <c:v>03/01/2013</c:v>
                </c:pt>
                <c:pt idx="462">
                  <c:v>04/01/2013</c:v>
                </c:pt>
                <c:pt idx="463">
                  <c:v>07/01/2013</c:v>
                </c:pt>
                <c:pt idx="464">
                  <c:v>08/01/2013</c:v>
                </c:pt>
                <c:pt idx="465">
                  <c:v>09/01/2013</c:v>
                </c:pt>
                <c:pt idx="466">
                  <c:v>10/01/2013</c:v>
                </c:pt>
                <c:pt idx="467">
                  <c:v>11/01/2013</c:v>
                </c:pt>
                <c:pt idx="468">
                  <c:v>14/01/2013</c:v>
                </c:pt>
                <c:pt idx="469">
                  <c:v>15/01/2013</c:v>
                </c:pt>
                <c:pt idx="470">
                  <c:v>16/01/2013</c:v>
                </c:pt>
                <c:pt idx="471">
                  <c:v>17/01/2013</c:v>
                </c:pt>
                <c:pt idx="472">
                  <c:v>18/01/2013</c:v>
                </c:pt>
                <c:pt idx="473">
                  <c:v>21/01/2013</c:v>
                </c:pt>
                <c:pt idx="474">
                  <c:v>22/01/2013</c:v>
                </c:pt>
                <c:pt idx="475">
                  <c:v>23/01/2013</c:v>
                </c:pt>
                <c:pt idx="476">
                  <c:v>24/01/2013</c:v>
                </c:pt>
                <c:pt idx="477">
                  <c:v>25/01/2013</c:v>
                </c:pt>
                <c:pt idx="478">
                  <c:v>28/01/2013</c:v>
                </c:pt>
                <c:pt idx="479">
                  <c:v>29/01/2013</c:v>
                </c:pt>
                <c:pt idx="480">
                  <c:v>30/01/2013</c:v>
                </c:pt>
                <c:pt idx="481">
                  <c:v>31/01/2013</c:v>
                </c:pt>
                <c:pt idx="482">
                  <c:v>01/02/2013</c:v>
                </c:pt>
                <c:pt idx="483">
                  <c:v>04/02/2013</c:v>
                </c:pt>
                <c:pt idx="484">
                  <c:v>05/02/2013</c:v>
                </c:pt>
                <c:pt idx="485">
                  <c:v>06/02/2013</c:v>
                </c:pt>
                <c:pt idx="486">
                  <c:v>07/02/2013</c:v>
                </c:pt>
                <c:pt idx="487">
                  <c:v>08/02/2013</c:v>
                </c:pt>
                <c:pt idx="488">
                  <c:v>11/02/2013</c:v>
                </c:pt>
                <c:pt idx="489">
                  <c:v>12/02/2013</c:v>
                </c:pt>
                <c:pt idx="490">
                  <c:v>13/02/2013</c:v>
                </c:pt>
                <c:pt idx="491">
                  <c:v>14/02/2013</c:v>
                </c:pt>
                <c:pt idx="492">
                  <c:v>15/02/2013</c:v>
                </c:pt>
                <c:pt idx="493">
                  <c:v>18/02/2013</c:v>
                </c:pt>
                <c:pt idx="494">
                  <c:v>19/02/2013</c:v>
                </c:pt>
                <c:pt idx="495">
                  <c:v>20/02/2013</c:v>
                </c:pt>
                <c:pt idx="496">
                  <c:v>21/02/2013</c:v>
                </c:pt>
                <c:pt idx="497">
                  <c:v>22/02/2013</c:v>
                </c:pt>
                <c:pt idx="498">
                  <c:v>25/02/2013</c:v>
                </c:pt>
                <c:pt idx="499">
                  <c:v>26/02/2013</c:v>
                </c:pt>
                <c:pt idx="500">
                  <c:v>27/02/2013</c:v>
                </c:pt>
                <c:pt idx="501">
                  <c:v>28/02/2013</c:v>
                </c:pt>
                <c:pt idx="502">
                  <c:v>01/03/2013</c:v>
                </c:pt>
                <c:pt idx="503">
                  <c:v>04/03/2013</c:v>
                </c:pt>
                <c:pt idx="504">
                  <c:v>05/03/2013</c:v>
                </c:pt>
                <c:pt idx="505">
                  <c:v>06/03/2013</c:v>
                </c:pt>
                <c:pt idx="506">
                  <c:v>07/03/2013</c:v>
                </c:pt>
                <c:pt idx="507">
                  <c:v>08/03/2013</c:v>
                </c:pt>
                <c:pt idx="508">
                  <c:v>11/03/2013</c:v>
                </c:pt>
                <c:pt idx="509">
                  <c:v>12/03/2013</c:v>
                </c:pt>
                <c:pt idx="510">
                  <c:v>13/03/2013</c:v>
                </c:pt>
                <c:pt idx="511">
                  <c:v>14/03/2013</c:v>
                </c:pt>
                <c:pt idx="512">
                  <c:v>15/03/2013</c:v>
                </c:pt>
                <c:pt idx="513">
                  <c:v>18/03/2013</c:v>
                </c:pt>
                <c:pt idx="514">
                  <c:v>19/03/2013</c:v>
                </c:pt>
                <c:pt idx="515">
                  <c:v>20/03/2013</c:v>
                </c:pt>
                <c:pt idx="516">
                  <c:v>21/03/2013</c:v>
                </c:pt>
                <c:pt idx="517">
                  <c:v>22/03/2013</c:v>
                </c:pt>
                <c:pt idx="518">
                  <c:v>25/03/2013</c:v>
                </c:pt>
                <c:pt idx="519">
                  <c:v>26/03/2013</c:v>
                </c:pt>
                <c:pt idx="520">
                  <c:v>27/03/2013</c:v>
                </c:pt>
                <c:pt idx="521">
                  <c:v>28/03/2013</c:v>
                </c:pt>
                <c:pt idx="522">
                  <c:v>29/03/2013</c:v>
                </c:pt>
                <c:pt idx="523">
                  <c:v>01/04/2013</c:v>
                </c:pt>
                <c:pt idx="524">
                  <c:v>02/04/2013</c:v>
                </c:pt>
                <c:pt idx="525">
                  <c:v>03/04/2013</c:v>
                </c:pt>
                <c:pt idx="526">
                  <c:v>04/04/2013</c:v>
                </c:pt>
                <c:pt idx="527">
                  <c:v>05/04/2013</c:v>
                </c:pt>
                <c:pt idx="528">
                  <c:v>08/04/2013</c:v>
                </c:pt>
                <c:pt idx="529">
                  <c:v>09/04/2013</c:v>
                </c:pt>
                <c:pt idx="530">
                  <c:v>10/04/2013</c:v>
                </c:pt>
                <c:pt idx="531">
                  <c:v>11/04/2013</c:v>
                </c:pt>
                <c:pt idx="532">
                  <c:v>12/04/2013</c:v>
                </c:pt>
                <c:pt idx="533">
                  <c:v>15/04/2013</c:v>
                </c:pt>
                <c:pt idx="534">
                  <c:v>16/04/2013</c:v>
                </c:pt>
                <c:pt idx="535">
                  <c:v>17/04/2013</c:v>
                </c:pt>
                <c:pt idx="536">
                  <c:v>18/04/2013</c:v>
                </c:pt>
                <c:pt idx="537">
                  <c:v>19/04/2013</c:v>
                </c:pt>
                <c:pt idx="538">
                  <c:v>22/04/2013</c:v>
                </c:pt>
                <c:pt idx="539">
                  <c:v>23/04/2013</c:v>
                </c:pt>
                <c:pt idx="540">
                  <c:v>24/04/2013</c:v>
                </c:pt>
                <c:pt idx="541">
                  <c:v>25/04/2013</c:v>
                </c:pt>
                <c:pt idx="542">
                  <c:v>26/04/2013</c:v>
                </c:pt>
                <c:pt idx="543">
                  <c:v>29/04/2013</c:v>
                </c:pt>
                <c:pt idx="544">
                  <c:v>30/04/2013</c:v>
                </c:pt>
                <c:pt idx="545">
                  <c:v>01/05/2013</c:v>
                </c:pt>
                <c:pt idx="546">
                  <c:v>02/05/2013</c:v>
                </c:pt>
                <c:pt idx="547">
                  <c:v>03/05/2013</c:v>
                </c:pt>
                <c:pt idx="548">
                  <c:v>06/05/2013</c:v>
                </c:pt>
                <c:pt idx="549">
                  <c:v>07/05/2013</c:v>
                </c:pt>
                <c:pt idx="550">
                  <c:v>08/05/2013</c:v>
                </c:pt>
                <c:pt idx="551">
                  <c:v>09/05/2013</c:v>
                </c:pt>
                <c:pt idx="552">
                  <c:v>10/05/2013</c:v>
                </c:pt>
                <c:pt idx="553">
                  <c:v>13/05/2013</c:v>
                </c:pt>
                <c:pt idx="554">
                  <c:v>14/05/2013</c:v>
                </c:pt>
                <c:pt idx="555">
                  <c:v>15/05/2013</c:v>
                </c:pt>
                <c:pt idx="556">
                  <c:v>16/05/2013</c:v>
                </c:pt>
                <c:pt idx="557">
                  <c:v>17/05/2013</c:v>
                </c:pt>
                <c:pt idx="558">
                  <c:v>20/05/2013</c:v>
                </c:pt>
                <c:pt idx="559">
                  <c:v>21/05/2013</c:v>
                </c:pt>
                <c:pt idx="560">
                  <c:v>22/05/2013</c:v>
                </c:pt>
                <c:pt idx="561">
                  <c:v>23/05/2013</c:v>
                </c:pt>
                <c:pt idx="562">
                  <c:v>24/05/2013</c:v>
                </c:pt>
                <c:pt idx="563">
                  <c:v>27/05/2013</c:v>
                </c:pt>
                <c:pt idx="564">
                  <c:v>28/05/2013</c:v>
                </c:pt>
                <c:pt idx="565">
                  <c:v>29/05/2013</c:v>
                </c:pt>
                <c:pt idx="566">
                  <c:v>30/05/2013</c:v>
                </c:pt>
                <c:pt idx="567">
                  <c:v>31/05/2013</c:v>
                </c:pt>
                <c:pt idx="568">
                  <c:v>03/06/2013</c:v>
                </c:pt>
                <c:pt idx="569">
                  <c:v>04/06/2013</c:v>
                </c:pt>
                <c:pt idx="570">
                  <c:v>05/06/2013</c:v>
                </c:pt>
                <c:pt idx="571">
                  <c:v>06/06/2013</c:v>
                </c:pt>
                <c:pt idx="572">
                  <c:v>07/06/2013</c:v>
                </c:pt>
                <c:pt idx="573">
                  <c:v>10/06/2013</c:v>
                </c:pt>
                <c:pt idx="574">
                  <c:v>11/06/2013</c:v>
                </c:pt>
                <c:pt idx="575">
                  <c:v>12/06/2013</c:v>
                </c:pt>
                <c:pt idx="576">
                  <c:v>13/06/2013</c:v>
                </c:pt>
                <c:pt idx="577">
                  <c:v>14/06/2013</c:v>
                </c:pt>
                <c:pt idx="578">
                  <c:v>17/06/2013</c:v>
                </c:pt>
                <c:pt idx="579">
                  <c:v>18/06/2013</c:v>
                </c:pt>
                <c:pt idx="580">
                  <c:v>19/06/2013</c:v>
                </c:pt>
                <c:pt idx="581">
                  <c:v>20/06/2013</c:v>
                </c:pt>
                <c:pt idx="582">
                  <c:v>21/06/2013</c:v>
                </c:pt>
                <c:pt idx="583">
                  <c:v>24/06/2013</c:v>
                </c:pt>
                <c:pt idx="584">
                  <c:v>25/06/2013</c:v>
                </c:pt>
                <c:pt idx="585">
                  <c:v>26/06/2013</c:v>
                </c:pt>
                <c:pt idx="586">
                  <c:v>27/06/2013</c:v>
                </c:pt>
                <c:pt idx="587">
                  <c:v>28/06/2013</c:v>
                </c:pt>
                <c:pt idx="588">
                  <c:v>01/07/2013</c:v>
                </c:pt>
                <c:pt idx="589">
                  <c:v>02/07/2013</c:v>
                </c:pt>
                <c:pt idx="590">
                  <c:v>03/07/2013</c:v>
                </c:pt>
                <c:pt idx="591">
                  <c:v>04/07/2013</c:v>
                </c:pt>
                <c:pt idx="592">
                  <c:v>05/07/2013</c:v>
                </c:pt>
                <c:pt idx="593">
                  <c:v>08/07/2013</c:v>
                </c:pt>
                <c:pt idx="594">
                  <c:v>09/07/2013</c:v>
                </c:pt>
                <c:pt idx="595">
                  <c:v>10/07/2013</c:v>
                </c:pt>
                <c:pt idx="596">
                  <c:v>11/07/2013</c:v>
                </c:pt>
                <c:pt idx="597">
                  <c:v>12/07/2013</c:v>
                </c:pt>
                <c:pt idx="598">
                  <c:v>15/07/2013</c:v>
                </c:pt>
                <c:pt idx="599">
                  <c:v>16/07/2013</c:v>
                </c:pt>
                <c:pt idx="600">
                  <c:v>17/07/2013</c:v>
                </c:pt>
                <c:pt idx="601">
                  <c:v>18/07/2013</c:v>
                </c:pt>
                <c:pt idx="602">
                  <c:v>19/07/2013</c:v>
                </c:pt>
                <c:pt idx="603">
                  <c:v>22/07/2013</c:v>
                </c:pt>
                <c:pt idx="604">
                  <c:v>23/07/2013</c:v>
                </c:pt>
                <c:pt idx="605">
                  <c:v>24/07/2013</c:v>
                </c:pt>
                <c:pt idx="606">
                  <c:v>25/07/2013</c:v>
                </c:pt>
                <c:pt idx="607">
                  <c:v>26/07/2013</c:v>
                </c:pt>
                <c:pt idx="608">
                  <c:v>29/07/2013</c:v>
                </c:pt>
                <c:pt idx="609">
                  <c:v>30/07/2013</c:v>
                </c:pt>
                <c:pt idx="610">
                  <c:v>31/07/2013</c:v>
                </c:pt>
                <c:pt idx="611">
                  <c:v>01/08/2013</c:v>
                </c:pt>
                <c:pt idx="612">
                  <c:v>02/08/2013</c:v>
                </c:pt>
                <c:pt idx="613">
                  <c:v>05/08/2013</c:v>
                </c:pt>
                <c:pt idx="614">
                  <c:v>06/08/2013</c:v>
                </c:pt>
                <c:pt idx="615">
                  <c:v>07/08/2013</c:v>
                </c:pt>
                <c:pt idx="616">
                  <c:v>08/08/2013</c:v>
                </c:pt>
                <c:pt idx="617">
                  <c:v>09/08/2013</c:v>
                </c:pt>
                <c:pt idx="618">
                  <c:v>12/08/2013</c:v>
                </c:pt>
                <c:pt idx="619">
                  <c:v>13/08/2013</c:v>
                </c:pt>
                <c:pt idx="620">
                  <c:v>14/08/2013</c:v>
                </c:pt>
                <c:pt idx="621">
                  <c:v>15/08/2013</c:v>
                </c:pt>
                <c:pt idx="622">
                  <c:v>16/08/2013</c:v>
                </c:pt>
                <c:pt idx="623">
                  <c:v>19/08/2013</c:v>
                </c:pt>
                <c:pt idx="624">
                  <c:v>20/08/2013</c:v>
                </c:pt>
                <c:pt idx="625">
                  <c:v>21/08/2013</c:v>
                </c:pt>
                <c:pt idx="626">
                  <c:v>22/08/2013</c:v>
                </c:pt>
                <c:pt idx="627">
                  <c:v>23/08/2013</c:v>
                </c:pt>
                <c:pt idx="628">
                  <c:v>26/08/2013</c:v>
                </c:pt>
                <c:pt idx="629">
                  <c:v>27/08/2013</c:v>
                </c:pt>
                <c:pt idx="630">
                  <c:v>28/08/2013</c:v>
                </c:pt>
                <c:pt idx="631">
                  <c:v>29/08/2013</c:v>
                </c:pt>
                <c:pt idx="632">
                  <c:v>30/08/2013</c:v>
                </c:pt>
                <c:pt idx="633">
                  <c:v>02/09/2013</c:v>
                </c:pt>
                <c:pt idx="634">
                  <c:v>03/09/2013</c:v>
                </c:pt>
                <c:pt idx="635">
                  <c:v>04/09/2013</c:v>
                </c:pt>
                <c:pt idx="636">
                  <c:v>05/09/2013</c:v>
                </c:pt>
                <c:pt idx="637">
                  <c:v>06/09/2013</c:v>
                </c:pt>
                <c:pt idx="638">
                  <c:v>09/09/2013</c:v>
                </c:pt>
                <c:pt idx="639">
                  <c:v>10/09/2013</c:v>
                </c:pt>
                <c:pt idx="640">
                  <c:v>11/09/2013</c:v>
                </c:pt>
                <c:pt idx="641">
                  <c:v>12/09/2013</c:v>
                </c:pt>
                <c:pt idx="642">
                  <c:v>13/09/2013</c:v>
                </c:pt>
                <c:pt idx="643">
                  <c:v>16/09/2013</c:v>
                </c:pt>
                <c:pt idx="644">
                  <c:v>17/09/2013</c:v>
                </c:pt>
                <c:pt idx="645">
                  <c:v>18/09/2013</c:v>
                </c:pt>
                <c:pt idx="646">
                  <c:v>19/09/2013</c:v>
                </c:pt>
                <c:pt idx="647">
                  <c:v>20/09/2013</c:v>
                </c:pt>
                <c:pt idx="648">
                  <c:v>23/09/2013</c:v>
                </c:pt>
                <c:pt idx="649">
                  <c:v>24/09/2013</c:v>
                </c:pt>
                <c:pt idx="650">
                  <c:v>25/09/2013</c:v>
                </c:pt>
                <c:pt idx="651">
                  <c:v>26/09/2013</c:v>
                </c:pt>
                <c:pt idx="652">
                  <c:v>27/09/2013</c:v>
                </c:pt>
                <c:pt idx="653">
                  <c:v>30/09/2013</c:v>
                </c:pt>
                <c:pt idx="654">
                  <c:v>01/10/2013</c:v>
                </c:pt>
                <c:pt idx="655">
                  <c:v>02/10/2013</c:v>
                </c:pt>
                <c:pt idx="656">
                  <c:v>03/10/2013</c:v>
                </c:pt>
                <c:pt idx="657">
                  <c:v>04/10/2013</c:v>
                </c:pt>
                <c:pt idx="658">
                  <c:v>07/10/2013</c:v>
                </c:pt>
                <c:pt idx="659">
                  <c:v>08/10/2013</c:v>
                </c:pt>
                <c:pt idx="660">
                  <c:v>09/10/2013</c:v>
                </c:pt>
                <c:pt idx="661">
                  <c:v>10/10/2013</c:v>
                </c:pt>
                <c:pt idx="662">
                  <c:v>11/10/2013</c:v>
                </c:pt>
                <c:pt idx="663">
                  <c:v>14/10/2013</c:v>
                </c:pt>
                <c:pt idx="664">
                  <c:v>15/10/2013</c:v>
                </c:pt>
                <c:pt idx="665">
                  <c:v>16/10/2013</c:v>
                </c:pt>
                <c:pt idx="666">
                  <c:v>17/10/2013</c:v>
                </c:pt>
                <c:pt idx="667">
                  <c:v>18/10/2013</c:v>
                </c:pt>
                <c:pt idx="668">
                  <c:v>21/10/2013</c:v>
                </c:pt>
                <c:pt idx="669">
                  <c:v>22/10/2013</c:v>
                </c:pt>
                <c:pt idx="670">
                  <c:v>23/10/2013</c:v>
                </c:pt>
                <c:pt idx="671">
                  <c:v>24/10/2013</c:v>
                </c:pt>
                <c:pt idx="672">
                  <c:v>25/10/2013</c:v>
                </c:pt>
                <c:pt idx="673">
                  <c:v>28/10/2013</c:v>
                </c:pt>
                <c:pt idx="674">
                  <c:v>29/10/2013</c:v>
                </c:pt>
                <c:pt idx="675">
                  <c:v>30/10/2013</c:v>
                </c:pt>
                <c:pt idx="676">
                  <c:v>31/10/2013</c:v>
                </c:pt>
                <c:pt idx="677">
                  <c:v>01/11/2013</c:v>
                </c:pt>
                <c:pt idx="678">
                  <c:v>04/11/2013</c:v>
                </c:pt>
                <c:pt idx="679">
                  <c:v>05/11/2013</c:v>
                </c:pt>
                <c:pt idx="680">
                  <c:v>06/11/2013</c:v>
                </c:pt>
                <c:pt idx="681">
                  <c:v>07/11/2013</c:v>
                </c:pt>
                <c:pt idx="682">
                  <c:v>08/11/2013</c:v>
                </c:pt>
                <c:pt idx="683">
                  <c:v>11/11/2013</c:v>
                </c:pt>
                <c:pt idx="684">
                  <c:v>12/11/2013</c:v>
                </c:pt>
                <c:pt idx="685">
                  <c:v>13/11/2013</c:v>
                </c:pt>
                <c:pt idx="686">
                  <c:v>14/11/2013</c:v>
                </c:pt>
                <c:pt idx="687">
                  <c:v>15/11/2013</c:v>
                </c:pt>
                <c:pt idx="688">
                  <c:v>18/11/2013</c:v>
                </c:pt>
                <c:pt idx="689">
                  <c:v>19/11/2013</c:v>
                </c:pt>
                <c:pt idx="690">
                  <c:v>20/11/2013</c:v>
                </c:pt>
                <c:pt idx="691">
                  <c:v>21/11/2013</c:v>
                </c:pt>
                <c:pt idx="692">
                  <c:v>22/11/2013</c:v>
                </c:pt>
                <c:pt idx="693">
                  <c:v>25/11/2013</c:v>
                </c:pt>
                <c:pt idx="694">
                  <c:v>26/11/2013</c:v>
                </c:pt>
                <c:pt idx="695">
                  <c:v>27/11/2013</c:v>
                </c:pt>
                <c:pt idx="696">
                  <c:v>28/11/2013</c:v>
                </c:pt>
                <c:pt idx="697">
                  <c:v>29/11/2013</c:v>
                </c:pt>
                <c:pt idx="698">
                  <c:v>02/12/2013</c:v>
                </c:pt>
                <c:pt idx="699">
                  <c:v>03/12/2013</c:v>
                </c:pt>
                <c:pt idx="700">
                  <c:v>04/12/2013</c:v>
                </c:pt>
                <c:pt idx="701">
                  <c:v>05/12/2013</c:v>
                </c:pt>
                <c:pt idx="702">
                  <c:v>06/12/2013</c:v>
                </c:pt>
                <c:pt idx="703">
                  <c:v>09/12/2013</c:v>
                </c:pt>
                <c:pt idx="704">
                  <c:v>10/12/2013</c:v>
                </c:pt>
                <c:pt idx="705">
                  <c:v>11/12/2013</c:v>
                </c:pt>
                <c:pt idx="706">
                  <c:v>12/12/2013</c:v>
                </c:pt>
                <c:pt idx="707">
                  <c:v>13/12/2013</c:v>
                </c:pt>
                <c:pt idx="708">
                  <c:v>16/12/2013</c:v>
                </c:pt>
                <c:pt idx="709">
                  <c:v>17/12/2013</c:v>
                </c:pt>
                <c:pt idx="710">
                  <c:v>18/12/2013</c:v>
                </c:pt>
                <c:pt idx="711">
                  <c:v>19/12/2013</c:v>
                </c:pt>
                <c:pt idx="712">
                  <c:v>20/12/2013</c:v>
                </c:pt>
                <c:pt idx="713">
                  <c:v>23/12/2013</c:v>
                </c:pt>
                <c:pt idx="714">
                  <c:v>24/12/2013</c:v>
                </c:pt>
                <c:pt idx="715">
                  <c:v>25/12/2013</c:v>
                </c:pt>
                <c:pt idx="716">
                  <c:v>26/12/2013</c:v>
                </c:pt>
                <c:pt idx="717">
                  <c:v>27/12/2013</c:v>
                </c:pt>
                <c:pt idx="718">
                  <c:v>30/12/2013</c:v>
                </c:pt>
                <c:pt idx="719">
                  <c:v>31/12/2013</c:v>
                </c:pt>
                <c:pt idx="720">
                  <c:v>01/01/2014</c:v>
                </c:pt>
                <c:pt idx="721">
                  <c:v>02/01/2014</c:v>
                </c:pt>
                <c:pt idx="722">
                  <c:v>03/01/2014</c:v>
                </c:pt>
                <c:pt idx="723">
                  <c:v>06/01/2014</c:v>
                </c:pt>
                <c:pt idx="724">
                  <c:v>07/01/2014</c:v>
                </c:pt>
                <c:pt idx="725">
                  <c:v>09/01/2014</c:v>
                </c:pt>
                <c:pt idx="726">
                  <c:v>10/01/2014</c:v>
                </c:pt>
                <c:pt idx="727">
                  <c:v>13/01/2014</c:v>
                </c:pt>
                <c:pt idx="728">
                  <c:v>14/01/2014</c:v>
                </c:pt>
                <c:pt idx="729">
                  <c:v>15/01/2014</c:v>
                </c:pt>
                <c:pt idx="730">
                  <c:v>16/01/2014</c:v>
                </c:pt>
                <c:pt idx="731">
                  <c:v>17/01/2014</c:v>
                </c:pt>
                <c:pt idx="732">
                  <c:v>20/01/2014</c:v>
                </c:pt>
                <c:pt idx="733">
                  <c:v>21/01/2014</c:v>
                </c:pt>
                <c:pt idx="734">
                  <c:v>22/01/2014</c:v>
                </c:pt>
                <c:pt idx="735">
                  <c:v>23/01/2014</c:v>
                </c:pt>
                <c:pt idx="736">
                  <c:v>24/01/2014</c:v>
                </c:pt>
                <c:pt idx="737">
                  <c:v>27/01/2014</c:v>
                </c:pt>
                <c:pt idx="738">
                  <c:v>28/01/2014</c:v>
                </c:pt>
                <c:pt idx="739">
                  <c:v>29/01/2014</c:v>
                </c:pt>
                <c:pt idx="740">
                  <c:v>30/01/2014</c:v>
                </c:pt>
                <c:pt idx="741">
                  <c:v>31/01/2014</c:v>
                </c:pt>
                <c:pt idx="742">
                  <c:v>03/02/2014</c:v>
                </c:pt>
                <c:pt idx="743">
                  <c:v>04/02/2014</c:v>
                </c:pt>
                <c:pt idx="744">
                  <c:v>05/02/2014</c:v>
                </c:pt>
                <c:pt idx="745">
                  <c:v>06/02/2014</c:v>
                </c:pt>
                <c:pt idx="746">
                  <c:v>07/02/2014</c:v>
                </c:pt>
                <c:pt idx="747">
                  <c:v>10/02/2014</c:v>
                </c:pt>
                <c:pt idx="748">
                  <c:v>11/02/2014</c:v>
                </c:pt>
                <c:pt idx="749">
                  <c:v>12/02/2014</c:v>
                </c:pt>
                <c:pt idx="750">
                  <c:v>13/02/2014</c:v>
                </c:pt>
                <c:pt idx="751">
                  <c:v>14/02/2014</c:v>
                </c:pt>
                <c:pt idx="752">
                  <c:v>17/02/2014</c:v>
                </c:pt>
                <c:pt idx="753">
                  <c:v>18/02/2014</c:v>
                </c:pt>
                <c:pt idx="754">
                  <c:v>19/02/2014</c:v>
                </c:pt>
                <c:pt idx="755">
                  <c:v>20/02/2014</c:v>
                </c:pt>
                <c:pt idx="756">
                  <c:v>21/02/2014</c:v>
                </c:pt>
                <c:pt idx="757">
                  <c:v>24/02/2014</c:v>
                </c:pt>
                <c:pt idx="758">
                  <c:v>25/02/2014</c:v>
                </c:pt>
                <c:pt idx="759">
                  <c:v>26/02/2014</c:v>
                </c:pt>
                <c:pt idx="760">
                  <c:v>27/02/2014</c:v>
                </c:pt>
                <c:pt idx="761">
                  <c:v>28/02/2014</c:v>
                </c:pt>
                <c:pt idx="762">
                  <c:v>03/03/2014</c:v>
                </c:pt>
                <c:pt idx="763">
                  <c:v>04/03/2014</c:v>
                </c:pt>
                <c:pt idx="764">
                  <c:v>05/03/2014</c:v>
                </c:pt>
                <c:pt idx="765">
                  <c:v>06/03/2014</c:v>
                </c:pt>
                <c:pt idx="766">
                  <c:v>07/03/2014</c:v>
                </c:pt>
                <c:pt idx="767">
                  <c:v>10/03/2014</c:v>
                </c:pt>
                <c:pt idx="768">
                  <c:v>11/03/2014</c:v>
                </c:pt>
                <c:pt idx="769">
                  <c:v>12/03/2014</c:v>
                </c:pt>
                <c:pt idx="770">
                  <c:v>13/03/2014</c:v>
                </c:pt>
                <c:pt idx="771">
                  <c:v>14/03/2014</c:v>
                </c:pt>
                <c:pt idx="772">
                  <c:v>17/03/2014</c:v>
                </c:pt>
                <c:pt idx="773">
                  <c:v>18/03/2014</c:v>
                </c:pt>
                <c:pt idx="774">
                  <c:v>19/03/2014</c:v>
                </c:pt>
                <c:pt idx="775">
                  <c:v>20/03/2014</c:v>
                </c:pt>
                <c:pt idx="776">
                  <c:v>21/03/2014</c:v>
                </c:pt>
                <c:pt idx="777">
                  <c:v>24/03/2014</c:v>
                </c:pt>
                <c:pt idx="778">
                  <c:v>25/03/2014</c:v>
                </c:pt>
                <c:pt idx="779">
                  <c:v>26/03/2014</c:v>
                </c:pt>
                <c:pt idx="780">
                  <c:v>27/03/2014</c:v>
                </c:pt>
                <c:pt idx="781">
                  <c:v>28/03/2014</c:v>
                </c:pt>
                <c:pt idx="782">
                  <c:v>31/03/2014</c:v>
                </c:pt>
                <c:pt idx="783">
                  <c:v>01/04/2014</c:v>
                </c:pt>
                <c:pt idx="784">
                  <c:v>02/04/2014</c:v>
                </c:pt>
                <c:pt idx="785">
                  <c:v>03/04/2014</c:v>
                </c:pt>
                <c:pt idx="786">
                  <c:v>04/04/2014</c:v>
                </c:pt>
                <c:pt idx="787">
                  <c:v>07/04/2014</c:v>
                </c:pt>
                <c:pt idx="788">
                  <c:v>08/04/2014</c:v>
                </c:pt>
                <c:pt idx="789">
                  <c:v>09/04/2014</c:v>
                </c:pt>
                <c:pt idx="790">
                  <c:v>10/04/2014</c:v>
                </c:pt>
                <c:pt idx="791">
                  <c:v>11/04/2014</c:v>
                </c:pt>
                <c:pt idx="792">
                  <c:v>14/04/2014</c:v>
                </c:pt>
                <c:pt idx="793">
                  <c:v>15/04/2014</c:v>
                </c:pt>
                <c:pt idx="794">
                  <c:v>16/04/2014</c:v>
                </c:pt>
                <c:pt idx="795">
                  <c:v>17/04/2014</c:v>
                </c:pt>
                <c:pt idx="796">
                  <c:v>18/04/2014</c:v>
                </c:pt>
                <c:pt idx="797">
                  <c:v>21/04/2014</c:v>
                </c:pt>
                <c:pt idx="798">
                  <c:v>22/04/2014</c:v>
                </c:pt>
                <c:pt idx="799">
                  <c:v>23/04/2014</c:v>
                </c:pt>
                <c:pt idx="800">
                  <c:v>24/04/2014</c:v>
                </c:pt>
                <c:pt idx="801">
                  <c:v>25/04/2014</c:v>
                </c:pt>
                <c:pt idx="802">
                  <c:v>28/04/2014</c:v>
                </c:pt>
                <c:pt idx="803">
                  <c:v>29/04/2014</c:v>
                </c:pt>
                <c:pt idx="804">
                  <c:v>30/04/2014</c:v>
                </c:pt>
                <c:pt idx="805">
                  <c:v>01/05/2014</c:v>
                </c:pt>
                <c:pt idx="806">
                  <c:v>02/05/2014</c:v>
                </c:pt>
                <c:pt idx="807">
                  <c:v>05/05/2014</c:v>
                </c:pt>
                <c:pt idx="808">
                  <c:v>06/05/2014</c:v>
                </c:pt>
                <c:pt idx="809">
                  <c:v>07/05/2014</c:v>
                </c:pt>
                <c:pt idx="810">
                  <c:v>08/05/2014</c:v>
                </c:pt>
                <c:pt idx="811">
                  <c:v>09/05/2014</c:v>
                </c:pt>
                <c:pt idx="812">
                  <c:v>12/05/2014</c:v>
                </c:pt>
                <c:pt idx="813">
                  <c:v>13/05/2014</c:v>
                </c:pt>
                <c:pt idx="814">
                  <c:v>14/05/2014</c:v>
                </c:pt>
                <c:pt idx="815">
                  <c:v>15/05/2014</c:v>
                </c:pt>
                <c:pt idx="816">
                  <c:v>16/05/2014</c:v>
                </c:pt>
                <c:pt idx="817">
                  <c:v>19/05/2014</c:v>
                </c:pt>
                <c:pt idx="818">
                  <c:v>20/05/2014</c:v>
                </c:pt>
                <c:pt idx="819">
                  <c:v>21/05/2014</c:v>
                </c:pt>
                <c:pt idx="820">
                  <c:v>22/05/2014</c:v>
                </c:pt>
                <c:pt idx="821">
                  <c:v>23/05/2014</c:v>
                </c:pt>
                <c:pt idx="822">
                  <c:v>26/05/2014</c:v>
                </c:pt>
                <c:pt idx="823">
                  <c:v>27/05/2014</c:v>
                </c:pt>
                <c:pt idx="824">
                  <c:v>28/05/2014</c:v>
                </c:pt>
                <c:pt idx="825">
                  <c:v>29/05/2014</c:v>
                </c:pt>
                <c:pt idx="826">
                  <c:v>30/05/2014</c:v>
                </c:pt>
                <c:pt idx="827">
                  <c:v>02/06/2014</c:v>
                </c:pt>
                <c:pt idx="828">
                  <c:v>03/06/2014</c:v>
                </c:pt>
                <c:pt idx="829">
                  <c:v>04/06/2014</c:v>
                </c:pt>
                <c:pt idx="830">
                  <c:v>05/06/2014</c:v>
                </c:pt>
                <c:pt idx="831">
                  <c:v>06/06/2014</c:v>
                </c:pt>
                <c:pt idx="832">
                  <c:v>09/06/2014</c:v>
                </c:pt>
                <c:pt idx="833">
                  <c:v>10/06/2014</c:v>
                </c:pt>
                <c:pt idx="834">
                  <c:v>11/06/2014</c:v>
                </c:pt>
                <c:pt idx="835">
                  <c:v>12/06/2014</c:v>
                </c:pt>
                <c:pt idx="836">
                  <c:v>13/06/2014</c:v>
                </c:pt>
                <c:pt idx="837">
                  <c:v>16/06/2014</c:v>
                </c:pt>
                <c:pt idx="838">
                  <c:v>17/06/2014</c:v>
                </c:pt>
                <c:pt idx="839">
                  <c:v>18/06/2014</c:v>
                </c:pt>
                <c:pt idx="840">
                  <c:v>19/06/2014</c:v>
                </c:pt>
                <c:pt idx="841">
                  <c:v>20/06/2014</c:v>
                </c:pt>
                <c:pt idx="842">
                  <c:v>23/06/2014</c:v>
                </c:pt>
                <c:pt idx="843">
                  <c:v>24/06/2014</c:v>
                </c:pt>
                <c:pt idx="844">
                  <c:v>25/06/2014</c:v>
                </c:pt>
                <c:pt idx="845">
                  <c:v>26/06/2014</c:v>
                </c:pt>
                <c:pt idx="846">
                  <c:v>27/06/2014</c:v>
                </c:pt>
                <c:pt idx="847">
                  <c:v>30/06/2014</c:v>
                </c:pt>
                <c:pt idx="848">
                  <c:v>01/07/2014</c:v>
                </c:pt>
                <c:pt idx="849">
                  <c:v>02/07/2014</c:v>
                </c:pt>
                <c:pt idx="850">
                  <c:v>03/07/2014</c:v>
                </c:pt>
                <c:pt idx="851">
                  <c:v>04/07/2014</c:v>
                </c:pt>
                <c:pt idx="852">
                  <c:v>07/07/2014</c:v>
                </c:pt>
                <c:pt idx="853">
                  <c:v>08/07/2014</c:v>
                </c:pt>
                <c:pt idx="854">
                  <c:v>09/07/2014</c:v>
                </c:pt>
                <c:pt idx="855">
                  <c:v>10/07/2014</c:v>
                </c:pt>
                <c:pt idx="856">
                  <c:v>11/07/2014</c:v>
                </c:pt>
                <c:pt idx="857">
                  <c:v>14/07/2014</c:v>
                </c:pt>
                <c:pt idx="858">
                  <c:v>15/07/2014</c:v>
                </c:pt>
                <c:pt idx="859">
                  <c:v>16/07/2014</c:v>
                </c:pt>
                <c:pt idx="860">
                  <c:v>17/07/2014</c:v>
                </c:pt>
                <c:pt idx="861">
                  <c:v>18/07/2014</c:v>
                </c:pt>
                <c:pt idx="862">
                  <c:v>21/07/2014</c:v>
                </c:pt>
                <c:pt idx="863">
                  <c:v>22/07/2014</c:v>
                </c:pt>
                <c:pt idx="864">
                  <c:v>23/07/2014</c:v>
                </c:pt>
                <c:pt idx="865">
                  <c:v>24/07/2014</c:v>
                </c:pt>
                <c:pt idx="866">
                  <c:v>25/07/2014</c:v>
                </c:pt>
                <c:pt idx="867">
                  <c:v>28/07/2014</c:v>
                </c:pt>
                <c:pt idx="868">
                  <c:v>29/07/2014</c:v>
                </c:pt>
                <c:pt idx="869">
                  <c:v>30/07/2014</c:v>
                </c:pt>
                <c:pt idx="870">
                  <c:v>31/07/2014</c:v>
                </c:pt>
                <c:pt idx="871">
                  <c:v>01/08/2014</c:v>
                </c:pt>
                <c:pt idx="872">
                  <c:v>04/08/2014</c:v>
                </c:pt>
                <c:pt idx="873">
                  <c:v>05/08/2014</c:v>
                </c:pt>
                <c:pt idx="874">
                  <c:v>06/08/2014</c:v>
                </c:pt>
                <c:pt idx="875">
                  <c:v>07/08/2014</c:v>
                </c:pt>
                <c:pt idx="876">
                  <c:v>08/08/2014</c:v>
                </c:pt>
                <c:pt idx="877">
                  <c:v>11/08/2014</c:v>
                </c:pt>
                <c:pt idx="878">
                  <c:v>12/08/2014</c:v>
                </c:pt>
                <c:pt idx="879">
                  <c:v>13/08/2014</c:v>
                </c:pt>
                <c:pt idx="880">
                  <c:v>14/08/2014</c:v>
                </c:pt>
                <c:pt idx="881">
                  <c:v>15/08/2014</c:v>
                </c:pt>
                <c:pt idx="882">
                  <c:v>18/08/2014</c:v>
                </c:pt>
                <c:pt idx="883">
                  <c:v>19/08/2014</c:v>
                </c:pt>
                <c:pt idx="884">
                  <c:v>20/08/2014</c:v>
                </c:pt>
                <c:pt idx="885">
                  <c:v>21/08/2014</c:v>
                </c:pt>
                <c:pt idx="886">
                  <c:v>22/08/2014</c:v>
                </c:pt>
                <c:pt idx="887">
                  <c:v>25/08/2014</c:v>
                </c:pt>
                <c:pt idx="888">
                  <c:v>26/08/2014</c:v>
                </c:pt>
                <c:pt idx="889">
                  <c:v>27/08/2014</c:v>
                </c:pt>
                <c:pt idx="890">
                  <c:v>28/08/2014</c:v>
                </c:pt>
                <c:pt idx="891">
                  <c:v>29/08/2014</c:v>
                </c:pt>
                <c:pt idx="892">
                  <c:v>01/09/2014</c:v>
                </c:pt>
                <c:pt idx="893">
                  <c:v>02/09/2014</c:v>
                </c:pt>
                <c:pt idx="894">
                  <c:v>03/09/2014</c:v>
                </c:pt>
                <c:pt idx="895">
                  <c:v>04/09/2014</c:v>
                </c:pt>
                <c:pt idx="896">
                  <c:v>05/09/2014</c:v>
                </c:pt>
                <c:pt idx="897">
                  <c:v>08/09/2014</c:v>
                </c:pt>
                <c:pt idx="898">
                  <c:v>09/09/2014</c:v>
                </c:pt>
                <c:pt idx="899">
                  <c:v>10/09/2014</c:v>
                </c:pt>
                <c:pt idx="900">
                  <c:v>11/09/2014</c:v>
                </c:pt>
                <c:pt idx="901">
                  <c:v>12/09/2014</c:v>
                </c:pt>
                <c:pt idx="902">
                  <c:v>15/09/2014</c:v>
                </c:pt>
                <c:pt idx="903">
                  <c:v>16/09/2014</c:v>
                </c:pt>
                <c:pt idx="904">
                  <c:v>17/09/2014</c:v>
                </c:pt>
                <c:pt idx="905">
                  <c:v>18/09/2014</c:v>
                </c:pt>
                <c:pt idx="906">
                  <c:v>19/09/2014</c:v>
                </c:pt>
                <c:pt idx="907">
                  <c:v>22/09/2014</c:v>
                </c:pt>
                <c:pt idx="908">
                  <c:v>23/09/2014</c:v>
                </c:pt>
                <c:pt idx="909">
                  <c:v>24/09/2014</c:v>
                </c:pt>
                <c:pt idx="910">
                  <c:v>25/09/2014</c:v>
                </c:pt>
                <c:pt idx="911">
                  <c:v>26/09/2014</c:v>
                </c:pt>
                <c:pt idx="912">
                  <c:v>29/09/2014</c:v>
                </c:pt>
                <c:pt idx="913">
                  <c:v>30/09/2014</c:v>
                </c:pt>
                <c:pt idx="914">
                  <c:v>01/10/2014</c:v>
                </c:pt>
                <c:pt idx="915">
                  <c:v>02/10/2014</c:v>
                </c:pt>
                <c:pt idx="916">
                  <c:v>03/10/2014</c:v>
                </c:pt>
                <c:pt idx="917">
                  <c:v>06/10/2014</c:v>
                </c:pt>
                <c:pt idx="918">
                  <c:v>07/10/2014</c:v>
                </c:pt>
                <c:pt idx="919">
                  <c:v>08/10/2014</c:v>
                </c:pt>
                <c:pt idx="920">
                  <c:v>09/10/2014</c:v>
                </c:pt>
                <c:pt idx="921">
                  <c:v>10/10/2014</c:v>
                </c:pt>
                <c:pt idx="922">
                  <c:v>13/10/2014</c:v>
                </c:pt>
                <c:pt idx="923">
                  <c:v>14/10/2014</c:v>
                </c:pt>
                <c:pt idx="924">
                  <c:v>15/10/2014</c:v>
                </c:pt>
                <c:pt idx="925">
                  <c:v>16/10/2014</c:v>
                </c:pt>
                <c:pt idx="926">
                  <c:v>17/10/2014</c:v>
                </c:pt>
                <c:pt idx="927">
                  <c:v>20/10/2014</c:v>
                </c:pt>
                <c:pt idx="928">
                  <c:v>21/10/2014</c:v>
                </c:pt>
                <c:pt idx="929">
                  <c:v>22/10/2014</c:v>
                </c:pt>
                <c:pt idx="930">
                  <c:v>23/10/2014</c:v>
                </c:pt>
                <c:pt idx="931">
                  <c:v>24/10/2014</c:v>
                </c:pt>
                <c:pt idx="932">
                  <c:v>27/10/2014</c:v>
                </c:pt>
                <c:pt idx="933">
                  <c:v>28/10/2014</c:v>
                </c:pt>
                <c:pt idx="934">
                  <c:v>29/10/2014</c:v>
                </c:pt>
                <c:pt idx="935">
                  <c:v>30/10/2014</c:v>
                </c:pt>
                <c:pt idx="936">
                  <c:v>31/10/2014</c:v>
                </c:pt>
                <c:pt idx="937">
                  <c:v>03/11/2014</c:v>
                </c:pt>
                <c:pt idx="938">
                  <c:v>04/11/2014</c:v>
                </c:pt>
                <c:pt idx="939">
                  <c:v>05/11/2014</c:v>
                </c:pt>
                <c:pt idx="940">
                  <c:v>06/11/2014</c:v>
                </c:pt>
                <c:pt idx="941">
                  <c:v>07/11/2014</c:v>
                </c:pt>
                <c:pt idx="942">
                  <c:v>10/11/2014</c:v>
                </c:pt>
                <c:pt idx="943">
                  <c:v>11/11/2014</c:v>
                </c:pt>
                <c:pt idx="944">
                  <c:v>12/11/2014</c:v>
                </c:pt>
                <c:pt idx="945">
                  <c:v>13/11/2014</c:v>
                </c:pt>
                <c:pt idx="946">
                  <c:v>14/11/2014</c:v>
                </c:pt>
                <c:pt idx="947">
                  <c:v>17/11/2014</c:v>
                </c:pt>
                <c:pt idx="948">
                  <c:v>18/11/2014</c:v>
                </c:pt>
                <c:pt idx="949">
                  <c:v>19/11/2014</c:v>
                </c:pt>
                <c:pt idx="950">
                  <c:v>20/11/2014</c:v>
                </c:pt>
                <c:pt idx="951">
                  <c:v>21/11/2014</c:v>
                </c:pt>
                <c:pt idx="952">
                  <c:v>24/11/2014</c:v>
                </c:pt>
                <c:pt idx="953">
                  <c:v>25/11/2014</c:v>
                </c:pt>
                <c:pt idx="954">
                  <c:v>26/11/2014</c:v>
                </c:pt>
                <c:pt idx="955">
                  <c:v>27/11/2014</c:v>
                </c:pt>
                <c:pt idx="956">
                  <c:v>28/11/2014</c:v>
                </c:pt>
                <c:pt idx="957">
                  <c:v>01/12/2014</c:v>
                </c:pt>
                <c:pt idx="958">
                  <c:v>02/12/2014</c:v>
                </c:pt>
                <c:pt idx="959">
                  <c:v>03/12/2014</c:v>
                </c:pt>
                <c:pt idx="960">
                  <c:v>04/12/2014</c:v>
                </c:pt>
                <c:pt idx="961">
                  <c:v>05/12/2014</c:v>
                </c:pt>
                <c:pt idx="962">
                  <c:v>08/12/2014</c:v>
                </c:pt>
                <c:pt idx="963">
                  <c:v>09/12/2014</c:v>
                </c:pt>
                <c:pt idx="964">
                  <c:v>10/12/2014</c:v>
                </c:pt>
                <c:pt idx="965">
                  <c:v>11/12/2014</c:v>
                </c:pt>
                <c:pt idx="966">
                  <c:v>12/12/2014</c:v>
                </c:pt>
                <c:pt idx="967">
                  <c:v>15/12/2014</c:v>
                </c:pt>
                <c:pt idx="968">
                  <c:v>16/12/2014</c:v>
                </c:pt>
                <c:pt idx="969">
                  <c:v>17/12/2014</c:v>
                </c:pt>
                <c:pt idx="970">
                  <c:v>18/12/2014</c:v>
                </c:pt>
                <c:pt idx="971">
                  <c:v>19/12/2014</c:v>
                </c:pt>
                <c:pt idx="972">
                  <c:v>22/12/2014</c:v>
                </c:pt>
                <c:pt idx="973">
                  <c:v>23/12/2014</c:v>
                </c:pt>
                <c:pt idx="974">
                  <c:v>24/12/2014</c:v>
                </c:pt>
                <c:pt idx="975">
                  <c:v>25/12/2014</c:v>
                </c:pt>
                <c:pt idx="976">
                  <c:v>26/12/2014</c:v>
                </c:pt>
                <c:pt idx="977">
                  <c:v>29/12/2014</c:v>
                </c:pt>
                <c:pt idx="978">
                  <c:v>30/12/2014</c:v>
                </c:pt>
                <c:pt idx="979">
                  <c:v>31/12/2014</c:v>
                </c:pt>
                <c:pt idx="980">
                  <c:v>01/01/2015</c:v>
                </c:pt>
                <c:pt idx="981">
                  <c:v>02/01/2015</c:v>
                </c:pt>
                <c:pt idx="982">
                  <c:v>05/01/2015</c:v>
                </c:pt>
                <c:pt idx="983">
                  <c:v>06/01/2015</c:v>
                </c:pt>
                <c:pt idx="984">
                  <c:v>07/01/2015</c:v>
                </c:pt>
                <c:pt idx="985">
                  <c:v>08/01/2015</c:v>
                </c:pt>
                <c:pt idx="986">
                  <c:v>09/01/2015</c:v>
                </c:pt>
                <c:pt idx="987">
                  <c:v>12/01/2015</c:v>
                </c:pt>
                <c:pt idx="988">
                  <c:v>13/01/2015</c:v>
                </c:pt>
                <c:pt idx="989">
                  <c:v>14/01/2015</c:v>
                </c:pt>
                <c:pt idx="990">
                  <c:v>15/01/2015</c:v>
                </c:pt>
                <c:pt idx="991">
                  <c:v>16/01/2015</c:v>
                </c:pt>
                <c:pt idx="992">
                  <c:v>19/01/2015</c:v>
                </c:pt>
                <c:pt idx="993">
                  <c:v>20/01/2015</c:v>
                </c:pt>
                <c:pt idx="994">
                  <c:v>21/01/2015</c:v>
                </c:pt>
                <c:pt idx="995">
                  <c:v>22/01/2015</c:v>
                </c:pt>
                <c:pt idx="996">
                  <c:v>23/01/2015</c:v>
                </c:pt>
                <c:pt idx="997">
                  <c:v>26/01/2015</c:v>
                </c:pt>
                <c:pt idx="998">
                  <c:v>27/01/2015</c:v>
                </c:pt>
                <c:pt idx="999">
                  <c:v>28/01/2015</c:v>
                </c:pt>
                <c:pt idx="1000">
                  <c:v>29/01/2015</c:v>
                </c:pt>
                <c:pt idx="1001">
                  <c:v>30/01/2015</c:v>
                </c:pt>
                <c:pt idx="1002">
                  <c:v>02/02/2015</c:v>
                </c:pt>
                <c:pt idx="1003">
                  <c:v>03/02/2015</c:v>
                </c:pt>
                <c:pt idx="1004">
                  <c:v>04/02/2015</c:v>
                </c:pt>
                <c:pt idx="1005">
                  <c:v>05/02/2015</c:v>
                </c:pt>
                <c:pt idx="1006">
                  <c:v>06/02/2015</c:v>
                </c:pt>
                <c:pt idx="1007">
                  <c:v>09/02/2015</c:v>
                </c:pt>
                <c:pt idx="1008">
                  <c:v>10/02/2015</c:v>
                </c:pt>
                <c:pt idx="1009">
                  <c:v>11/02/2015</c:v>
                </c:pt>
                <c:pt idx="1010">
                  <c:v>12/02/2015</c:v>
                </c:pt>
                <c:pt idx="1011">
                  <c:v>13/02/2015</c:v>
                </c:pt>
                <c:pt idx="1012">
                  <c:v>16/02/2015</c:v>
                </c:pt>
                <c:pt idx="1013">
                  <c:v>17/02/2015</c:v>
                </c:pt>
                <c:pt idx="1014">
                  <c:v>18/02/2015</c:v>
                </c:pt>
                <c:pt idx="1015">
                  <c:v>19/02/2015</c:v>
                </c:pt>
                <c:pt idx="1016">
                  <c:v>20/02/2015</c:v>
                </c:pt>
                <c:pt idx="1017">
                  <c:v>23/02/2015</c:v>
                </c:pt>
                <c:pt idx="1018">
                  <c:v>24/02/2015</c:v>
                </c:pt>
                <c:pt idx="1019">
                  <c:v>25/02/2015</c:v>
                </c:pt>
                <c:pt idx="1020">
                  <c:v>26/02/2015</c:v>
                </c:pt>
                <c:pt idx="1021">
                  <c:v>27/02/2015</c:v>
                </c:pt>
                <c:pt idx="1022">
                  <c:v>02/03/2015</c:v>
                </c:pt>
                <c:pt idx="1023">
                  <c:v>03/03/2015</c:v>
                </c:pt>
                <c:pt idx="1024">
                  <c:v>04/03/2015</c:v>
                </c:pt>
                <c:pt idx="1025">
                  <c:v>05/03/2015</c:v>
                </c:pt>
                <c:pt idx="1026">
                  <c:v>06/03/2015</c:v>
                </c:pt>
                <c:pt idx="1027">
                  <c:v>09/03/2015</c:v>
                </c:pt>
                <c:pt idx="1028">
                  <c:v>10/03/2015</c:v>
                </c:pt>
                <c:pt idx="1029">
                  <c:v>11/03/2015</c:v>
                </c:pt>
                <c:pt idx="1030">
                  <c:v>12/03/2015</c:v>
                </c:pt>
                <c:pt idx="1031">
                  <c:v>13/03/2015</c:v>
                </c:pt>
                <c:pt idx="1032">
                  <c:v>16/03/2015</c:v>
                </c:pt>
                <c:pt idx="1033">
                  <c:v>17/03/2015</c:v>
                </c:pt>
                <c:pt idx="1034">
                  <c:v>18/03/2015</c:v>
                </c:pt>
                <c:pt idx="1035">
                  <c:v>19/03/2015</c:v>
                </c:pt>
                <c:pt idx="1036">
                  <c:v>20/03/2015</c:v>
                </c:pt>
                <c:pt idx="1037">
                  <c:v>23/03/2015</c:v>
                </c:pt>
                <c:pt idx="1038">
                  <c:v>24/03/2015</c:v>
                </c:pt>
                <c:pt idx="1039">
                  <c:v>25/03/2015</c:v>
                </c:pt>
                <c:pt idx="1040">
                  <c:v>26/03/2015</c:v>
                </c:pt>
                <c:pt idx="1041">
                  <c:v>27/03/2015</c:v>
                </c:pt>
                <c:pt idx="1042">
                  <c:v>30/03/2015</c:v>
                </c:pt>
                <c:pt idx="1043">
                  <c:v>31/03/2015</c:v>
                </c:pt>
                <c:pt idx="1044">
                  <c:v>01/04/2015</c:v>
                </c:pt>
                <c:pt idx="1045">
                  <c:v>02/04/2015</c:v>
                </c:pt>
                <c:pt idx="1046">
                  <c:v>03/04/2015</c:v>
                </c:pt>
                <c:pt idx="1047">
                  <c:v>06/04/2015</c:v>
                </c:pt>
                <c:pt idx="1048">
                  <c:v>07/04/2015</c:v>
                </c:pt>
                <c:pt idx="1049">
                  <c:v>08/04/2015</c:v>
                </c:pt>
                <c:pt idx="1050">
                  <c:v>09/04/2015</c:v>
                </c:pt>
                <c:pt idx="1051">
                  <c:v>10/04/2015</c:v>
                </c:pt>
                <c:pt idx="1052">
                  <c:v>13/04/2015</c:v>
                </c:pt>
                <c:pt idx="1053">
                  <c:v>14/04/2015</c:v>
                </c:pt>
                <c:pt idx="1054">
                  <c:v>15/04/2015</c:v>
                </c:pt>
                <c:pt idx="1055">
                  <c:v>16/04/2015</c:v>
                </c:pt>
                <c:pt idx="1056">
                  <c:v>17/04/2015</c:v>
                </c:pt>
                <c:pt idx="1057">
                  <c:v>20/04/2015</c:v>
                </c:pt>
                <c:pt idx="1058">
                  <c:v>21/04/2015</c:v>
                </c:pt>
                <c:pt idx="1059">
                  <c:v>22/04/2015</c:v>
                </c:pt>
                <c:pt idx="1060">
                  <c:v>23/04/2015</c:v>
                </c:pt>
                <c:pt idx="1061">
                  <c:v>24/04/2015</c:v>
                </c:pt>
                <c:pt idx="1062">
                  <c:v>27/04/2015</c:v>
                </c:pt>
                <c:pt idx="1063">
                  <c:v>28/04/2015</c:v>
                </c:pt>
                <c:pt idx="1064">
                  <c:v>29/04/2015</c:v>
                </c:pt>
                <c:pt idx="1065">
                  <c:v>30/04/2015</c:v>
                </c:pt>
                <c:pt idx="1066">
                  <c:v>01/05/2015</c:v>
                </c:pt>
                <c:pt idx="1067">
                  <c:v>04/05/2015</c:v>
                </c:pt>
                <c:pt idx="1068">
                  <c:v>05/05/2015</c:v>
                </c:pt>
                <c:pt idx="1069">
                  <c:v>06/05/2015</c:v>
                </c:pt>
                <c:pt idx="1070">
                  <c:v>07/05/2015</c:v>
                </c:pt>
                <c:pt idx="1071">
                  <c:v>08/05/2015</c:v>
                </c:pt>
                <c:pt idx="1072">
                  <c:v>11/05/2015</c:v>
                </c:pt>
                <c:pt idx="1073">
                  <c:v>12/05/2015</c:v>
                </c:pt>
                <c:pt idx="1074">
                  <c:v>13/05/2015</c:v>
                </c:pt>
                <c:pt idx="1075">
                  <c:v>14/05/2015</c:v>
                </c:pt>
                <c:pt idx="1076">
                  <c:v>15/05/2015</c:v>
                </c:pt>
                <c:pt idx="1077">
                  <c:v>18/05/2015</c:v>
                </c:pt>
                <c:pt idx="1078">
                  <c:v>19/05/2015</c:v>
                </c:pt>
                <c:pt idx="1079">
                  <c:v>20/05/2015</c:v>
                </c:pt>
                <c:pt idx="1080">
                  <c:v>21/05/2015</c:v>
                </c:pt>
                <c:pt idx="1081">
                  <c:v>22/05/2015</c:v>
                </c:pt>
                <c:pt idx="1082">
                  <c:v>25/05/2015</c:v>
                </c:pt>
                <c:pt idx="1083">
                  <c:v>26/05/2015</c:v>
                </c:pt>
                <c:pt idx="1084">
                  <c:v>27/05/2015</c:v>
                </c:pt>
                <c:pt idx="1085">
                  <c:v>28/05/2015</c:v>
                </c:pt>
                <c:pt idx="1086">
                  <c:v>29/05/2015</c:v>
                </c:pt>
                <c:pt idx="1087">
                  <c:v>01/06/2015</c:v>
                </c:pt>
                <c:pt idx="1088">
                  <c:v>02/06/2015</c:v>
                </c:pt>
                <c:pt idx="1089">
                  <c:v>03/06/2015</c:v>
                </c:pt>
                <c:pt idx="1090">
                  <c:v>04/06/2015</c:v>
                </c:pt>
                <c:pt idx="1091">
                  <c:v>05/06/2015</c:v>
                </c:pt>
                <c:pt idx="1092">
                  <c:v>08/06/2015</c:v>
                </c:pt>
                <c:pt idx="1093">
                  <c:v>09/06/2015</c:v>
                </c:pt>
                <c:pt idx="1094">
                  <c:v>10/06/2015</c:v>
                </c:pt>
                <c:pt idx="1095">
                  <c:v>11/06/2015</c:v>
                </c:pt>
                <c:pt idx="1096">
                  <c:v>12/06/2015</c:v>
                </c:pt>
                <c:pt idx="1097">
                  <c:v>15/06/2015</c:v>
                </c:pt>
                <c:pt idx="1098">
                  <c:v>16/06/2015</c:v>
                </c:pt>
                <c:pt idx="1099">
                  <c:v>17/06/2015</c:v>
                </c:pt>
                <c:pt idx="1100">
                  <c:v>18/06/2015</c:v>
                </c:pt>
                <c:pt idx="1101">
                  <c:v>19/06/2015</c:v>
                </c:pt>
                <c:pt idx="1102">
                  <c:v>22/06/2015</c:v>
                </c:pt>
                <c:pt idx="1103">
                  <c:v>23/06/2015</c:v>
                </c:pt>
                <c:pt idx="1104">
                  <c:v>24/06/2015</c:v>
                </c:pt>
                <c:pt idx="1105">
                  <c:v>25/06/2015</c:v>
                </c:pt>
                <c:pt idx="1106">
                  <c:v>26/06/2015</c:v>
                </c:pt>
                <c:pt idx="1107">
                  <c:v>29/06/2015</c:v>
                </c:pt>
                <c:pt idx="1108">
                  <c:v>30/06/2015</c:v>
                </c:pt>
                <c:pt idx="1109">
                  <c:v>01/07/2015</c:v>
                </c:pt>
                <c:pt idx="1110">
                  <c:v>02/07/2015</c:v>
                </c:pt>
                <c:pt idx="1111">
                  <c:v>03/07/2015</c:v>
                </c:pt>
                <c:pt idx="1112">
                  <c:v>06/07/2015</c:v>
                </c:pt>
                <c:pt idx="1113">
                  <c:v>07/07/2015</c:v>
                </c:pt>
                <c:pt idx="1114">
                  <c:v>08/07/2015</c:v>
                </c:pt>
                <c:pt idx="1115">
                  <c:v>09/07/2015</c:v>
                </c:pt>
                <c:pt idx="1116">
                  <c:v>10/07/2015</c:v>
                </c:pt>
                <c:pt idx="1117">
                  <c:v>13/07/2015</c:v>
                </c:pt>
                <c:pt idx="1118">
                  <c:v>14/07/2015</c:v>
                </c:pt>
                <c:pt idx="1119">
                  <c:v>15/07/2015</c:v>
                </c:pt>
                <c:pt idx="1120">
                  <c:v>16/07/2015</c:v>
                </c:pt>
                <c:pt idx="1121">
                  <c:v>17/07/2015</c:v>
                </c:pt>
                <c:pt idx="1122">
                  <c:v>20/07/2015</c:v>
                </c:pt>
                <c:pt idx="1123">
                  <c:v>21/07/2015</c:v>
                </c:pt>
                <c:pt idx="1124">
                  <c:v>22/07/2015</c:v>
                </c:pt>
                <c:pt idx="1125">
                  <c:v>23/07/2015</c:v>
                </c:pt>
                <c:pt idx="1126">
                  <c:v>24/07/2015</c:v>
                </c:pt>
                <c:pt idx="1127">
                  <c:v>27/07/2015</c:v>
                </c:pt>
                <c:pt idx="1128">
                  <c:v>28/07/2015</c:v>
                </c:pt>
                <c:pt idx="1129">
                  <c:v>29/07/2015</c:v>
                </c:pt>
                <c:pt idx="1130">
                  <c:v>30/07/2015</c:v>
                </c:pt>
                <c:pt idx="1131">
                  <c:v>31/07/2015</c:v>
                </c:pt>
                <c:pt idx="1132">
                  <c:v>03/08/2015</c:v>
                </c:pt>
                <c:pt idx="1133">
                  <c:v>04/08/2015</c:v>
                </c:pt>
                <c:pt idx="1134">
                  <c:v>05/08/2015</c:v>
                </c:pt>
                <c:pt idx="1135">
                  <c:v>06/08/2015</c:v>
                </c:pt>
                <c:pt idx="1136">
                  <c:v>07/08/2015</c:v>
                </c:pt>
                <c:pt idx="1137">
                  <c:v>10/08/2015</c:v>
                </c:pt>
                <c:pt idx="1138">
                  <c:v>11/08/2015</c:v>
                </c:pt>
                <c:pt idx="1139">
                  <c:v>12/08/2015</c:v>
                </c:pt>
                <c:pt idx="1140">
                  <c:v>13/08/2015</c:v>
                </c:pt>
                <c:pt idx="1141">
                  <c:v>14/08/2015</c:v>
                </c:pt>
                <c:pt idx="1142">
                  <c:v>17/08/2015</c:v>
                </c:pt>
                <c:pt idx="1143">
                  <c:v>18/08/2015</c:v>
                </c:pt>
                <c:pt idx="1144">
                  <c:v>19/08/2015</c:v>
                </c:pt>
                <c:pt idx="1145">
                  <c:v>20/08/2015</c:v>
                </c:pt>
                <c:pt idx="1146">
                  <c:v>21/08/2015</c:v>
                </c:pt>
              </c:strCache>
            </c:strRef>
          </c:cat>
          <c:val>
            <c:numRef>
              <c:f>'T. Dinámica'!$C$4:$C$1151</c:f>
              <c:numCache>
                <c:formatCode>General</c:formatCode>
                <c:ptCount val="1147"/>
                <c:pt idx="0">
                  <c:v>5.161999999999995</c:v>
                </c:pt>
                <c:pt idx="1">
                  <c:v>5.159999999999997</c:v>
                </c:pt>
                <c:pt idx="2">
                  <c:v>5.161999999999995</c:v>
                </c:pt>
                <c:pt idx="3">
                  <c:v>5.165999999999989</c:v>
                </c:pt>
                <c:pt idx="4">
                  <c:v>5.193999999999995</c:v>
                </c:pt>
                <c:pt idx="5">
                  <c:v>5.194999999999989</c:v>
                </c:pt>
                <c:pt idx="6">
                  <c:v>5.284</c:v>
                </c:pt>
                <c:pt idx="7">
                  <c:v>5.302</c:v>
                </c:pt>
                <c:pt idx="8">
                  <c:v>5.269</c:v>
                </c:pt>
                <c:pt idx="9">
                  <c:v>5.284</c:v>
                </c:pt>
                <c:pt idx="10">
                  <c:v>5.221</c:v>
                </c:pt>
                <c:pt idx="11">
                  <c:v>5.23</c:v>
                </c:pt>
                <c:pt idx="12">
                  <c:v>5.253</c:v>
                </c:pt>
                <c:pt idx="13">
                  <c:v>5.229</c:v>
                </c:pt>
                <c:pt idx="14">
                  <c:v>5.177999999999995</c:v>
                </c:pt>
                <c:pt idx="15">
                  <c:v>5.22</c:v>
                </c:pt>
                <c:pt idx="16">
                  <c:v>5.310999999999995</c:v>
                </c:pt>
                <c:pt idx="17">
                  <c:v>5.405</c:v>
                </c:pt>
                <c:pt idx="18">
                  <c:v>5.541</c:v>
                </c:pt>
                <c:pt idx="19">
                  <c:v>5.495</c:v>
                </c:pt>
                <c:pt idx="20">
                  <c:v>5.458</c:v>
                </c:pt>
                <c:pt idx="21">
                  <c:v>5.458</c:v>
                </c:pt>
                <c:pt idx="22">
                  <c:v>5.458</c:v>
                </c:pt>
                <c:pt idx="23">
                  <c:v>5.493</c:v>
                </c:pt>
                <c:pt idx="24">
                  <c:v>5.477</c:v>
                </c:pt>
                <c:pt idx="25">
                  <c:v>5.376</c:v>
                </c:pt>
                <c:pt idx="26">
                  <c:v>5.278000000000001</c:v>
                </c:pt>
                <c:pt idx="27">
                  <c:v>5.266999999999999</c:v>
                </c:pt>
                <c:pt idx="28">
                  <c:v>5.248</c:v>
                </c:pt>
                <c:pt idx="29">
                  <c:v>5.246</c:v>
                </c:pt>
                <c:pt idx="30">
                  <c:v>5.226</c:v>
                </c:pt>
                <c:pt idx="31">
                  <c:v>5.23</c:v>
                </c:pt>
                <c:pt idx="32">
                  <c:v>5.310999999999995</c:v>
                </c:pt>
                <c:pt idx="33">
                  <c:v>5.26499999999999</c:v>
                </c:pt>
                <c:pt idx="34">
                  <c:v>5.246</c:v>
                </c:pt>
                <c:pt idx="35">
                  <c:v>5.208</c:v>
                </c:pt>
                <c:pt idx="36">
                  <c:v>5.249</c:v>
                </c:pt>
                <c:pt idx="37">
                  <c:v>5.241</c:v>
                </c:pt>
                <c:pt idx="38">
                  <c:v>5.301</c:v>
                </c:pt>
                <c:pt idx="39">
                  <c:v>5.351</c:v>
                </c:pt>
                <c:pt idx="40">
                  <c:v>5.383</c:v>
                </c:pt>
                <c:pt idx="41">
                  <c:v>5.471</c:v>
                </c:pt>
                <c:pt idx="42">
                  <c:v>5.5</c:v>
                </c:pt>
                <c:pt idx="43">
                  <c:v>5.46</c:v>
                </c:pt>
                <c:pt idx="44">
                  <c:v>5.34499999999999</c:v>
                </c:pt>
                <c:pt idx="45">
                  <c:v>5.292</c:v>
                </c:pt>
                <c:pt idx="46">
                  <c:v>5.31299999999999</c:v>
                </c:pt>
                <c:pt idx="47">
                  <c:v>5.375</c:v>
                </c:pt>
                <c:pt idx="48">
                  <c:v>5.353999999999996</c:v>
                </c:pt>
                <c:pt idx="49">
                  <c:v>5.310999999999995</c:v>
                </c:pt>
                <c:pt idx="50">
                  <c:v>5.285</c:v>
                </c:pt>
                <c:pt idx="51">
                  <c:v>5.221</c:v>
                </c:pt>
                <c:pt idx="52">
                  <c:v>5.258</c:v>
                </c:pt>
                <c:pt idx="53">
                  <c:v>5.32099999999999</c:v>
                </c:pt>
                <c:pt idx="54">
                  <c:v>5.363999999999991</c:v>
                </c:pt>
                <c:pt idx="55">
                  <c:v>5.431</c:v>
                </c:pt>
                <c:pt idx="56">
                  <c:v>5.463</c:v>
                </c:pt>
                <c:pt idx="57">
                  <c:v>5.484</c:v>
                </c:pt>
                <c:pt idx="58">
                  <c:v>5.458</c:v>
                </c:pt>
                <c:pt idx="59">
                  <c:v>5.539</c:v>
                </c:pt>
                <c:pt idx="60">
                  <c:v>5.649</c:v>
                </c:pt>
                <c:pt idx="61">
                  <c:v>5.563999999999996</c:v>
                </c:pt>
                <c:pt idx="62">
                  <c:v>5.58</c:v>
                </c:pt>
                <c:pt idx="63">
                  <c:v>5.483</c:v>
                </c:pt>
                <c:pt idx="64">
                  <c:v>5.52299999999999</c:v>
                </c:pt>
                <c:pt idx="65">
                  <c:v>5.622999999999987</c:v>
                </c:pt>
                <c:pt idx="66">
                  <c:v>5.67</c:v>
                </c:pt>
                <c:pt idx="67">
                  <c:v>5.679</c:v>
                </c:pt>
                <c:pt idx="68">
                  <c:v>5.62399999999999</c:v>
                </c:pt>
                <c:pt idx="69">
                  <c:v>5.563999999999996</c:v>
                </c:pt>
                <c:pt idx="70">
                  <c:v>5.436</c:v>
                </c:pt>
                <c:pt idx="71">
                  <c:v>5.372</c:v>
                </c:pt>
                <c:pt idx="72">
                  <c:v>5.39</c:v>
                </c:pt>
                <c:pt idx="73">
                  <c:v>5.474</c:v>
                </c:pt>
                <c:pt idx="74">
                  <c:v>5.593999999999999</c:v>
                </c:pt>
                <c:pt idx="75">
                  <c:v>5.611999999999996</c:v>
                </c:pt>
                <c:pt idx="76">
                  <c:v>5.66399999999999</c:v>
                </c:pt>
                <c:pt idx="77">
                  <c:v>6.007</c:v>
                </c:pt>
                <c:pt idx="78">
                  <c:v>5.832</c:v>
                </c:pt>
                <c:pt idx="79">
                  <c:v>5.801</c:v>
                </c:pt>
                <c:pt idx="80">
                  <c:v>5.851999999999998</c:v>
                </c:pt>
                <c:pt idx="81">
                  <c:v>6.044999999999995</c:v>
                </c:pt>
                <c:pt idx="82">
                  <c:v>6.293</c:v>
                </c:pt>
                <c:pt idx="83">
                  <c:v>6.073</c:v>
                </c:pt>
                <c:pt idx="84">
                  <c:v>5.963</c:v>
                </c:pt>
                <c:pt idx="85">
                  <c:v>5.709</c:v>
                </c:pt>
                <c:pt idx="86">
                  <c:v>5.74</c:v>
                </c:pt>
                <c:pt idx="87">
                  <c:v>5.999</c:v>
                </c:pt>
                <c:pt idx="88">
                  <c:v>5.934</c:v>
                </c:pt>
                <c:pt idx="89">
                  <c:v>5.947</c:v>
                </c:pt>
                <c:pt idx="90">
                  <c:v>6.006</c:v>
                </c:pt>
                <c:pt idx="91">
                  <c:v>6.059</c:v>
                </c:pt>
                <c:pt idx="92">
                  <c:v>6.18</c:v>
                </c:pt>
                <c:pt idx="93">
                  <c:v>6.263999999999998</c:v>
                </c:pt>
                <c:pt idx="94">
                  <c:v>6.231</c:v>
                </c:pt>
                <c:pt idx="95">
                  <c:v>6.271</c:v>
                </c:pt>
                <c:pt idx="96">
                  <c:v>6.032</c:v>
                </c:pt>
                <c:pt idx="97">
                  <c:v>5.137999999999995</c:v>
                </c:pt>
                <c:pt idx="98">
                  <c:v>5.056</c:v>
                </c:pt>
                <c:pt idx="99">
                  <c:v>5.003</c:v>
                </c:pt>
                <c:pt idx="100">
                  <c:v>4.979</c:v>
                </c:pt>
                <c:pt idx="101">
                  <c:v>4.969</c:v>
                </c:pt>
                <c:pt idx="102">
                  <c:v>4.968</c:v>
                </c:pt>
                <c:pt idx="103">
                  <c:v>4.966</c:v>
                </c:pt>
                <c:pt idx="104">
                  <c:v>4.927</c:v>
                </c:pt>
                <c:pt idx="105">
                  <c:v>4.966</c:v>
                </c:pt>
                <c:pt idx="106">
                  <c:v>4.942</c:v>
                </c:pt>
                <c:pt idx="107">
                  <c:v>4.948</c:v>
                </c:pt>
                <c:pt idx="108">
                  <c:v>4.973</c:v>
                </c:pt>
                <c:pt idx="109">
                  <c:v>4.993</c:v>
                </c:pt>
                <c:pt idx="110">
                  <c:v>4.981</c:v>
                </c:pt>
                <c:pt idx="111">
                  <c:v>4.986</c:v>
                </c:pt>
                <c:pt idx="112">
                  <c:v>4.992</c:v>
                </c:pt>
                <c:pt idx="113">
                  <c:v>5.019</c:v>
                </c:pt>
                <c:pt idx="114">
                  <c:v>5.03</c:v>
                </c:pt>
                <c:pt idx="115">
                  <c:v>5.037</c:v>
                </c:pt>
                <c:pt idx="116">
                  <c:v>5.109999999999999</c:v>
                </c:pt>
                <c:pt idx="117">
                  <c:v>5.238</c:v>
                </c:pt>
                <c:pt idx="118">
                  <c:v>5.165999999999989</c:v>
                </c:pt>
                <c:pt idx="119">
                  <c:v>4.981</c:v>
                </c:pt>
                <c:pt idx="120">
                  <c:v>5.01</c:v>
                </c:pt>
                <c:pt idx="121">
                  <c:v>5.137999999999995</c:v>
                </c:pt>
                <c:pt idx="122">
                  <c:v>5.307999999999991</c:v>
                </c:pt>
                <c:pt idx="123">
                  <c:v>5.361999999999996</c:v>
                </c:pt>
                <c:pt idx="124">
                  <c:v>5.34</c:v>
                </c:pt>
                <c:pt idx="125">
                  <c:v>5.383</c:v>
                </c:pt>
                <c:pt idx="126">
                  <c:v>5.276</c:v>
                </c:pt>
                <c:pt idx="127">
                  <c:v>5.32899999999999</c:v>
                </c:pt>
                <c:pt idx="128">
                  <c:v>5.35299999999999</c:v>
                </c:pt>
                <c:pt idx="129">
                  <c:v>5.387</c:v>
                </c:pt>
                <c:pt idx="130">
                  <c:v>5.275</c:v>
                </c:pt>
                <c:pt idx="131">
                  <c:v>5.189999999999999</c:v>
                </c:pt>
                <c:pt idx="132">
                  <c:v>5.14499999999999</c:v>
                </c:pt>
                <c:pt idx="133">
                  <c:v>5.03</c:v>
                </c:pt>
                <c:pt idx="134">
                  <c:v>5.06299999999999</c:v>
                </c:pt>
                <c:pt idx="135">
                  <c:v>5.082</c:v>
                </c:pt>
                <c:pt idx="136">
                  <c:v>5.116999999999996</c:v>
                </c:pt>
                <c:pt idx="137">
                  <c:v>5.102999999999994</c:v>
                </c:pt>
                <c:pt idx="138">
                  <c:v>5.075</c:v>
                </c:pt>
                <c:pt idx="139">
                  <c:v>5.061999999999998</c:v>
                </c:pt>
                <c:pt idx="140">
                  <c:v>4.989</c:v>
                </c:pt>
                <c:pt idx="141">
                  <c:v>4.969</c:v>
                </c:pt>
                <c:pt idx="142">
                  <c:v>4.97</c:v>
                </c:pt>
                <c:pt idx="143">
                  <c:v>5.008</c:v>
                </c:pt>
                <c:pt idx="144">
                  <c:v>5.101</c:v>
                </c:pt>
                <c:pt idx="145">
                  <c:v>5.18799999999999</c:v>
                </c:pt>
                <c:pt idx="146">
                  <c:v>5.226999999999999</c:v>
                </c:pt>
                <c:pt idx="147">
                  <c:v>5.293</c:v>
                </c:pt>
                <c:pt idx="148">
                  <c:v>5.337</c:v>
                </c:pt>
                <c:pt idx="149">
                  <c:v>5.386</c:v>
                </c:pt>
                <c:pt idx="150">
                  <c:v>5.512999999999995</c:v>
                </c:pt>
                <c:pt idx="151">
                  <c:v>5.453</c:v>
                </c:pt>
                <c:pt idx="152">
                  <c:v>5.526999999999997</c:v>
                </c:pt>
                <c:pt idx="153">
                  <c:v>5.519</c:v>
                </c:pt>
                <c:pt idx="154">
                  <c:v>5.46</c:v>
                </c:pt>
                <c:pt idx="155">
                  <c:v>5.31299999999999</c:v>
                </c:pt>
                <c:pt idx="156">
                  <c:v>5.49</c:v>
                </c:pt>
                <c:pt idx="157">
                  <c:v>5.525999999999991</c:v>
                </c:pt>
                <c:pt idx="158">
                  <c:v>5.504999999999995</c:v>
                </c:pt>
                <c:pt idx="159">
                  <c:v>5.445</c:v>
                </c:pt>
                <c:pt idx="160">
                  <c:v>5.482</c:v>
                </c:pt>
                <c:pt idx="161">
                  <c:v>5.556999999999999</c:v>
                </c:pt>
                <c:pt idx="162">
                  <c:v>5.60799999999999</c:v>
                </c:pt>
                <c:pt idx="163">
                  <c:v>5.601999999999998</c:v>
                </c:pt>
                <c:pt idx="164">
                  <c:v>5.788</c:v>
                </c:pt>
                <c:pt idx="165">
                  <c:v>5.82899999999999</c:v>
                </c:pt>
                <c:pt idx="166">
                  <c:v>5.819999999999998</c:v>
                </c:pt>
                <c:pt idx="167">
                  <c:v>6.072</c:v>
                </c:pt>
                <c:pt idx="168">
                  <c:v>6.301</c:v>
                </c:pt>
                <c:pt idx="169">
                  <c:v>6.38</c:v>
                </c:pt>
                <c:pt idx="170">
                  <c:v>6.454</c:v>
                </c:pt>
                <c:pt idx="171">
                  <c:v>6.34499999999999</c:v>
                </c:pt>
                <c:pt idx="172">
                  <c:v>6.512999999999995</c:v>
                </c:pt>
                <c:pt idx="173">
                  <c:v>6.573</c:v>
                </c:pt>
                <c:pt idx="174">
                  <c:v>6.614999999999987</c:v>
                </c:pt>
                <c:pt idx="175">
                  <c:v>6.601</c:v>
                </c:pt>
                <c:pt idx="176">
                  <c:v>6.665999999999989</c:v>
                </c:pt>
                <c:pt idx="177">
                  <c:v>6.539</c:v>
                </c:pt>
                <c:pt idx="178">
                  <c:v>6.364999999999987</c:v>
                </c:pt>
                <c:pt idx="179">
                  <c:v>6.201</c:v>
                </c:pt>
                <c:pt idx="180">
                  <c:v>5.702</c:v>
                </c:pt>
                <c:pt idx="181">
                  <c:v>5.625999999999989</c:v>
                </c:pt>
                <c:pt idx="182">
                  <c:v>5.09</c:v>
                </c:pt>
                <c:pt idx="183">
                  <c:v>5.181999999999999</c:v>
                </c:pt>
                <c:pt idx="184">
                  <c:v>5.396999999999998</c:v>
                </c:pt>
                <c:pt idx="185">
                  <c:v>5.784</c:v>
                </c:pt>
                <c:pt idx="186">
                  <c:v>5.712</c:v>
                </c:pt>
                <c:pt idx="187">
                  <c:v>5.75</c:v>
                </c:pt>
                <c:pt idx="188">
                  <c:v>5.677</c:v>
                </c:pt>
                <c:pt idx="189">
                  <c:v>5.65099999999999</c:v>
                </c:pt>
                <c:pt idx="190">
                  <c:v>5.391999999999999</c:v>
                </c:pt>
                <c:pt idx="191">
                  <c:v>5.263999999999998</c:v>
                </c:pt>
                <c:pt idx="192">
                  <c:v>5.132</c:v>
                </c:pt>
                <c:pt idx="193">
                  <c:v>5.03</c:v>
                </c:pt>
                <c:pt idx="194">
                  <c:v>5.234</c:v>
                </c:pt>
                <c:pt idx="195">
                  <c:v>5.321999999999996</c:v>
                </c:pt>
                <c:pt idx="196">
                  <c:v>5.321999999999996</c:v>
                </c:pt>
                <c:pt idx="197">
                  <c:v>5.321999999999996</c:v>
                </c:pt>
                <c:pt idx="198">
                  <c:v>5.289</c:v>
                </c:pt>
                <c:pt idx="199">
                  <c:v>5.109</c:v>
                </c:pt>
                <c:pt idx="200">
                  <c:v>5.13</c:v>
                </c:pt>
                <c:pt idx="201">
                  <c:v>5.04</c:v>
                </c:pt>
                <c:pt idx="202">
                  <c:v>5.063999999999996</c:v>
                </c:pt>
                <c:pt idx="203">
                  <c:v>5.25</c:v>
                </c:pt>
                <c:pt idx="204">
                  <c:v>5.39499999999999</c:v>
                </c:pt>
                <c:pt idx="205">
                  <c:v>5.601</c:v>
                </c:pt>
                <c:pt idx="206">
                  <c:v>5.66899999999999</c:v>
                </c:pt>
                <c:pt idx="207">
                  <c:v>5.525999999999991</c:v>
                </c:pt>
                <c:pt idx="208">
                  <c:v>5.451</c:v>
                </c:pt>
                <c:pt idx="209">
                  <c:v>5.29</c:v>
                </c:pt>
                <c:pt idx="210">
                  <c:v>5.097</c:v>
                </c:pt>
                <c:pt idx="211">
                  <c:v>5.189999999999999</c:v>
                </c:pt>
                <c:pt idx="212">
                  <c:v>5.150999999999991</c:v>
                </c:pt>
                <c:pt idx="213">
                  <c:v>5.1</c:v>
                </c:pt>
                <c:pt idx="214">
                  <c:v>5.113</c:v>
                </c:pt>
                <c:pt idx="215">
                  <c:v>5.189</c:v>
                </c:pt>
                <c:pt idx="216">
                  <c:v>5.453</c:v>
                </c:pt>
                <c:pt idx="217">
                  <c:v>5.427999999999995</c:v>
                </c:pt>
                <c:pt idx="218">
                  <c:v>5.42</c:v>
                </c:pt>
                <c:pt idx="219">
                  <c:v>5.361999999999996</c:v>
                </c:pt>
                <c:pt idx="220">
                  <c:v>5.177999999999995</c:v>
                </c:pt>
                <c:pt idx="221">
                  <c:v>4.934</c:v>
                </c:pt>
                <c:pt idx="222">
                  <c:v>5.008</c:v>
                </c:pt>
                <c:pt idx="223">
                  <c:v>4.944</c:v>
                </c:pt>
                <c:pt idx="224">
                  <c:v>4.82099999999999</c:v>
                </c:pt>
                <c:pt idx="225">
                  <c:v>4.904</c:v>
                </c:pt>
                <c:pt idx="226">
                  <c:v>4.959</c:v>
                </c:pt>
                <c:pt idx="227">
                  <c:v>5.04</c:v>
                </c:pt>
                <c:pt idx="228">
                  <c:v>5.193999999999995</c:v>
                </c:pt>
                <c:pt idx="229">
                  <c:v>5.150999999999991</c:v>
                </c:pt>
                <c:pt idx="230">
                  <c:v>5.272</c:v>
                </c:pt>
                <c:pt idx="231">
                  <c:v>5.234</c:v>
                </c:pt>
                <c:pt idx="232">
                  <c:v>5.26</c:v>
                </c:pt>
                <c:pt idx="233">
                  <c:v>5.413</c:v>
                </c:pt>
                <c:pt idx="234">
                  <c:v>5.303999999999998</c:v>
                </c:pt>
                <c:pt idx="235">
                  <c:v>5.227999999999994</c:v>
                </c:pt>
                <c:pt idx="236">
                  <c:v>5.12899999999999</c:v>
                </c:pt>
                <c:pt idx="237">
                  <c:v>5.081</c:v>
                </c:pt>
                <c:pt idx="238">
                  <c:v>5.064999999999989</c:v>
                </c:pt>
                <c:pt idx="239">
                  <c:v>5.049</c:v>
                </c:pt>
                <c:pt idx="240">
                  <c:v>5.024999999999989</c:v>
                </c:pt>
                <c:pt idx="241">
                  <c:v>4.987</c:v>
                </c:pt>
                <c:pt idx="242">
                  <c:v>5.016999999999999</c:v>
                </c:pt>
                <c:pt idx="243">
                  <c:v>4.968</c:v>
                </c:pt>
                <c:pt idx="244">
                  <c:v>4.849</c:v>
                </c:pt>
                <c:pt idx="245">
                  <c:v>4.887</c:v>
                </c:pt>
                <c:pt idx="246">
                  <c:v>4.951</c:v>
                </c:pt>
                <c:pt idx="247">
                  <c:v>5.121999999999995</c:v>
                </c:pt>
                <c:pt idx="248">
                  <c:v>5.065999999999991</c:v>
                </c:pt>
                <c:pt idx="249">
                  <c:v>5.037</c:v>
                </c:pt>
                <c:pt idx="250">
                  <c:v>4.979</c:v>
                </c:pt>
                <c:pt idx="251">
                  <c:v>5.038</c:v>
                </c:pt>
                <c:pt idx="252">
                  <c:v>5.114999999999989</c:v>
                </c:pt>
                <c:pt idx="253">
                  <c:v>5.153999999999995</c:v>
                </c:pt>
                <c:pt idx="254">
                  <c:v>5.164999999999986</c:v>
                </c:pt>
                <c:pt idx="255">
                  <c:v>5.176</c:v>
                </c:pt>
                <c:pt idx="256">
                  <c:v>5.211</c:v>
                </c:pt>
                <c:pt idx="257">
                  <c:v>5.383999999999999</c:v>
                </c:pt>
                <c:pt idx="258">
                  <c:v>5.473</c:v>
                </c:pt>
                <c:pt idx="259">
                  <c:v>5.35</c:v>
                </c:pt>
                <c:pt idx="260">
                  <c:v>5.307999999999991</c:v>
                </c:pt>
                <c:pt idx="261">
                  <c:v>5.33</c:v>
                </c:pt>
                <c:pt idx="262">
                  <c:v>5.306999999999999</c:v>
                </c:pt>
                <c:pt idx="263">
                  <c:v>5.441</c:v>
                </c:pt>
                <c:pt idx="264">
                  <c:v>5.332</c:v>
                </c:pt>
                <c:pt idx="265">
                  <c:v>5.32899999999999</c:v>
                </c:pt>
                <c:pt idx="266">
                  <c:v>5.43</c:v>
                </c:pt>
                <c:pt idx="267">
                  <c:v>5.673999999999999</c:v>
                </c:pt>
                <c:pt idx="268">
                  <c:v>5.742</c:v>
                </c:pt>
                <c:pt idx="269">
                  <c:v>#N/A</c:v>
                </c:pt>
                <c:pt idx="270">
                  <c:v>5.742</c:v>
                </c:pt>
                <c:pt idx="271">
                  <c:v>5.96</c:v>
                </c:pt>
                <c:pt idx="272">
                  <c:v>5.851999999999998</c:v>
                </c:pt>
                <c:pt idx="273">
                  <c:v>5.802</c:v>
                </c:pt>
                <c:pt idx="274">
                  <c:v>5.96</c:v>
                </c:pt>
                <c:pt idx="275">
                  <c:v>6.044</c:v>
                </c:pt>
                <c:pt idx="276">
                  <c:v>5.859</c:v>
                </c:pt>
                <c:pt idx="277">
                  <c:v>5.792</c:v>
                </c:pt>
                <c:pt idx="278">
                  <c:v>5.893999999999997</c:v>
                </c:pt>
                <c:pt idx="279">
                  <c:v>5.937</c:v>
                </c:pt>
                <c:pt idx="280">
                  <c:v>5.975</c:v>
                </c:pt>
                <c:pt idx="281">
                  <c:v>5.841</c:v>
                </c:pt>
                <c:pt idx="282">
                  <c:v>5.774</c:v>
                </c:pt>
                <c:pt idx="283">
                  <c:v>5.810999999999995</c:v>
                </c:pt>
                <c:pt idx="284">
                  <c:v>5.853999999999996</c:v>
                </c:pt>
                <c:pt idx="285">
                  <c:v>5.744</c:v>
                </c:pt>
                <c:pt idx="286">
                  <c:v>5.752</c:v>
                </c:pt>
                <c:pt idx="287">
                  <c:v>5.823999999999991</c:v>
                </c:pt>
                <c:pt idx="288">
                  <c:v>5.76</c:v>
                </c:pt>
                <c:pt idx="289">
                  <c:v>5.71</c:v>
                </c:pt>
                <c:pt idx="290">
                  <c:v>5.72499999999999</c:v>
                </c:pt>
                <c:pt idx="291">
                  <c:v>5.816999999999997</c:v>
                </c:pt>
                <c:pt idx="292">
                  <c:v>6.051</c:v>
                </c:pt>
                <c:pt idx="293">
                  <c:v>5.964999999999991</c:v>
                </c:pt>
                <c:pt idx="294">
                  <c:v>5.984</c:v>
                </c:pt>
                <c:pt idx="295">
                  <c:v>6.202</c:v>
                </c:pt>
                <c:pt idx="296">
                  <c:v>6.321999999999996</c:v>
                </c:pt>
                <c:pt idx="297">
                  <c:v>6.267999999999991</c:v>
                </c:pt>
                <c:pt idx="298">
                  <c:v>6.287</c:v>
                </c:pt>
                <c:pt idx="299">
                  <c:v>6.245</c:v>
                </c:pt>
                <c:pt idx="300">
                  <c:v>6.251</c:v>
                </c:pt>
                <c:pt idx="301">
                  <c:v>6.053999999999998</c:v>
                </c:pt>
                <c:pt idx="302">
                  <c:v>6.182999999999991</c:v>
                </c:pt>
                <c:pt idx="303">
                  <c:v>6.141</c:v>
                </c:pt>
                <c:pt idx="304">
                  <c:v>6.29</c:v>
                </c:pt>
                <c:pt idx="305">
                  <c:v>6.452</c:v>
                </c:pt>
                <c:pt idx="306">
                  <c:v>6.423999999999999</c:v>
                </c:pt>
                <c:pt idx="307">
                  <c:v>6.632</c:v>
                </c:pt>
                <c:pt idx="308">
                  <c:v>6.536</c:v>
                </c:pt>
                <c:pt idx="309">
                  <c:v>6.495</c:v>
                </c:pt>
                <c:pt idx="310">
                  <c:v>6.36099999999999</c:v>
                </c:pt>
                <c:pt idx="311">
                  <c:v>6.274</c:v>
                </c:pt>
                <c:pt idx="312">
                  <c:v>6.254</c:v>
                </c:pt>
                <c:pt idx="313">
                  <c:v>6.060999999999995</c:v>
                </c:pt>
                <c:pt idx="314">
                  <c:v>6.191999999999997</c:v>
                </c:pt>
                <c:pt idx="315">
                  <c:v>6.487</c:v>
                </c:pt>
                <c:pt idx="316">
                  <c:v>6.677999999999995</c:v>
                </c:pt>
                <c:pt idx="317">
                  <c:v>6.721</c:v>
                </c:pt>
                <c:pt idx="318">
                  <c:v>6.883999999999999</c:v>
                </c:pt>
                <c:pt idx="319">
                  <c:v>6.838</c:v>
                </c:pt>
                <c:pt idx="320">
                  <c:v>7.116999999999996</c:v>
                </c:pt>
                <c:pt idx="321">
                  <c:v>6.998</c:v>
                </c:pt>
                <c:pt idx="322">
                  <c:v>6.701</c:v>
                </c:pt>
                <c:pt idx="323">
                  <c:v>6.56799999999999</c:v>
                </c:pt>
                <c:pt idx="324">
                  <c:v>6.316999999999997</c:v>
                </c:pt>
                <c:pt idx="325">
                  <c:v>6.597</c:v>
                </c:pt>
                <c:pt idx="326">
                  <c:v>6.833</c:v>
                </c:pt>
                <c:pt idx="327">
                  <c:v>6.895999999999995</c:v>
                </c:pt>
                <c:pt idx="328">
                  <c:v>6.291</c:v>
                </c:pt>
                <c:pt idx="329">
                  <c:v>6.338</c:v>
                </c:pt>
                <c:pt idx="330">
                  <c:v>6.21</c:v>
                </c:pt>
                <c:pt idx="331">
                  <c:v>6.375</c:v>
                </c:pt>
                <c:pt idx="332">
                  <c:v>6.737</c:v>
                </c:pt>
                <c:pt idx="333">
                  <c:v>6.912</c:v>
                </c:pt>
                <c:pt idx="334">
                  <c:v>7.021999999999998</c:v>
                </c:pt>
                <c:pt idx="335">
                  <c:v>6.773</c:v>
                </c:pt>
                <c:pt idx="336">
                  <c:v>6.54</c:v>
                </c:pt>
                <c:pt idx="337">
                  <c:v>6.593999999999999</c:v>
                </c:pt>
                <c:pt idx="338">
                  <c:v>6.61899999999999</c:v>
                </c:pt>
                <c:pt idx="339">
                  <c:v>6.773</c:v>
                </c:pt>
                <c:pt idx="340">
                  <c:v>6.771</c:v>
                </c:pt>
                <c:pt idx="341">
                  <c:v>6.918</c:v>
                </c:pt>
                <c:pt idx="342">
                  <c:v>6.968</c:v>
                </c:pt>
                <c:pt idx="343">
                  <c:v>7.226</c:v>
                </c:pt>
                <c:pt idx="344">
                  <c:v>7.444</c:v>
                </c:pt>
                <c:pt idx="345">
                  <c:v>7.565999999999991</c:v>
                </c:pt>
                <c:pt idx="346">
                  <c:v>7.33</c:v>
                </c:pt>
                <c:pt idx="347">
                  <c:v>6.878</c:v>
                </c:pt>
                <c:pt idx="348">
                  <c:v>6.7</c:v>
                </c:pt>
                <c:pt idx="349">
                  <c:v>6.571</c:v>
                </c:pt>
                <c:pt idx="350">
                  <c:v>6.707</c:v>
                </c:pt>
                <c:pt idx="351">
                  <c:v>6.689999999999999</c:v>
                </c:pt>
                <c:pt idx="352">
                  <c:v>7.118999999999994</c:v>
                </c:pt>
                <c:pt idx="353">
                  <c:v>6.807999999999991</c:v>
                </c:pt>
                <c:pt idx="354">
                  <c:v>6.69599999999999</c:v>
                </c:pt>
                <c:pt idx="355">
                  <c:v>6.819</c:v>
                </c:pt>
                <c:pt idx="356">
                  <c:v>6.819</c:v>
                </c:pt>
                <c:pt idx="357">
                  <c:v>6.815999999999991</c:v>
                </c:pt>
                <c:pt idx="358">
                  <c:v>6.876</c:v>
                </c:pt>
                <c:pt idx="359">
                  <c:v>6.811999999999998</c:v>
                </c:pt>
                <c:pt idx="360">
                  <c:v>6.69599999999999</c:v>
                </c:pt>
                <c:pt idx="361">
                  <c:v>6.611999999999996</c:v>
                </c:pt>
                <c:pt idx="362">
                  <c:v>6.499</c:v>
                </c:pt>
                <c:pt idx="363">
                  <c:v>6.414</c:v>
                </c:pt>
                <c:pt idx="364">
                  <c:v>6.253</c:v>
                </c:pt>
                <c:pt idx="365">
                  <c:v>6.183999999999997</c:v>
                </c:pt>
                <c:pt idx="366">
                  <c:v>6.247</c:v>
                </c:pt>
                <c:pt idx="367">
                  <c:v>6.315999999999991</c:v>
                </c:pt>
                <c:pt idx="368">
                  <c:v>6.387999999999995</c:v>
                </c:pt>
                <c:pt idx="369">
                  <c:v>6.343</c:v>
                </c:pt>
                <c:pt idx="370">
                  <c:v>6.445</c:v>
                </c:pt>
                <c:pt idx="371">
                  <c:v>6.435</c:v>
                </c:pt>
                <c:pt idx="372">
                  <c:v>6.566999999999997</c:v>
                </c:pt>
                <c:pt idx="373">
                  <c:v>6.830999999999999</c:v>
                </c:pt>
                <c:pt idx="374">
                  <c:v>6.822999999999989</c:v>
                </c:pt>
                <c:pt idx="375">
                  <c:v>6.54</c:v>
                </c:pt>
                <c:pt idx="376">
                  <c:v>6.38</c:v>
                </c:pt>
                <c:pt idx="377">
                  <c:v>5.994</c:v>
                </c:pt>
                <c:pt idx="378">
                  <c:v>5.601</c:v>
                </c:pt>
                <c:pt idx="379">
                  <c:v>5.673</c:v>
                </c:pt>
                <c:pt idx="380">
                  <c:v>5.66399999999999</c:v>
                </c:pt>
                <c:pt idx="381">
                  <c:v>5.59</c:v>
                </c:pt>
                <c:pt idx="382">
                  <c:v>5.6</c:v>
                </c:pt>
                <c:pt idx="383">
                  <c:v>5.756</c:v>
                </c:pt>
                <c:pt idx="384">
                  <c:v>5.945</c:v>
                </c:pt>
                <c:pt idx="385">
                  <c:v>5.87</c:v>
                </c:pt>
                <c:pt idx="386">
                  <c:v>5.66699999999999</c:v>
                </c:pt>
                <c:pt idx="387">
                  <c:v>5.742</c:v>
                </c:pt>
                <c:pt idx="388">
                  <c:v>5.729</c:v>
                </c:pt>
                <c:pt idx="389">
                  <c:v>5.65299999999999</c:v>
                </c:pt>
                <c:pt idx="390">
                  <c:v>5.717</c:v>
                </c:pt>
                <c:pt idx="391">
                  <c:v>6.032</c:v>
                </c:pt>
                <c:pt idx="392">
                  <c:v>5.91</c:v>
                </c:pt>
                <c:pt idx="393">
                  <c:v>5.904</c:v>
                </c:pt>
                <c:pt idx="394">
                  <c:v>5.855999999999991</c:v>
                </c:pt>
                <c:pt idx="395">
                  <c:v>5.721</c:v>
                </c:pt>
                <c:pt idx="396">
                  <c:v>5.784</c:v>
                </c:pt>
                <c:pt idx="397">
                  <c:v>5.879</c:v>
                </c:pt>
                <c:pt idx="398">
                  <c:v>5.665999999999989</c:v>
                </c:pt>
                <c:pt idx="399">
                  <c:v>5.69599999999999</c:v>
                </c:pt>
                <c:pt idx="400">
                  <c:v>5.802999999999995</c:v>
                </c:pt>
                <c:pt idx="401">
                  <c:v>5.783</c:v>
                </c:pt>
                <c:pt idx="402">
                  <c:v>5.746</c:v>
                </c:pt>
                <c:pt idx="403">
                  <c:v>5.604999999999989</c:v>
                </c:pt>
                <c:pt idx="404">
                  <c:v>5.796</c:v>
                </c:pt>
                <c:pt idx="405">
                  <c:v>5.784</c:v>
                </c:pt>
                <c:pt idx="406">
                  <c:v>5.445</c:v>
                </c:pt>
                <c:pt idx="407">
                  <c:v>5.319999999999998</c:v>
                </c:pt>
                <c:pt idx="408">
                  <c:v>5.349</c:v>
                </c:pt>
                <c:pt idx="409">
                  <c:v>5.47</c:v>
                </c:pt>
                <c:pt idx="410">
                  <c:v>5.599</c:v>
                </c:pt>
                <c:pt idx="411">
                  <c:v>5.546</c:v>
                </c:pt>
                <c:pt idx="412">
                  <c:v>5.592</c:v>
                </c:pt>
                <c:pt idx="413">
                  <c:v>5.57</c:v>
                </c:pt>
                <c:pt idx="414">
                  <c:v>5.639</c:v>
                </c:pt>
                <c:pt idx="415">
                  <c:v>5.651999999999996</c:v>
                </c:pt>
                <c:pt idx="416">
                  <c:v>5.597999999999995</c:v>
                </c:pt>
                <c:pt idx="417">
                  <c:v>5.574</c:v>
                </c:pt>
                <c:pt idx="418">
                  <c:v>5.641999999999998</c:v>
                </c:pt>
                <c:pt idx="419">
                  <c:v>5.735</c:v>
                </c:pt>
                <c:pt idx="420">
                  <c:v>5.64</c:v>
                </c:pt>
                <c:pt idx="421">
                  <c:v>5.677999999999995</c:v>
                </c:pt>
                <c:pt idx="422">
                  <c:v>5.836</c:v>
                </c:pt>
                <c:pt idx="423">
                  <c:v>5.807999999999991</c:v>
                </c:pt>
                <c:pt idx="424">
                  <c:v>5.876</c:v>
                </c:pt>
                <c:pt idx="425">
                  <c:v>5.835</c:v>
                </c:pt>
                <c:pt idx="426">
                  <c:v>5.92</c:v>
                </c:pt>
                <c:pt idx="427">
                  <c:v>5.884999999999991</c:v>
                </c:pt>
                <c:pt idx="428">
                  <c:v>5.856999999999997</c:v>
                </c:pt>
                <c:pt idx="429">
                  <c:v>5.774</c:v>
                </c:pt>
                <c:pt idx="430">
                  <c:v>5.69599999999999</c:v>
                </c:pt>
                <c:pt idx="431">
                  <c:v>5.641</c:v>
                </c:pt>
                <c:pt idx="432">
                  <c:v>5.597999999999995</c:v>
                </c:pt>
                <c:pt idx="433">
                  <c:v>5.601999999999998</c:v>
                </c:pt>
                <c:pt idx="434">
                  <c:v>5.504999999999995</c:v>
                </c:pt>
                <c:pt idx="435">
                  <c:v>5.313999999999996</c:v>
                </c:pt>
                <c:pt idx="436">
                  <c:v>5.32099999999999</c:v>
                </c:pt>
                <c:pt idx="437">
                  <c:v>5.3</c:v>
                </c:pt>
                <c:pt idx="438">
                  <c:v>5.234</c:v>
                </c:pt>
                <c:pt idx="439">
                  <c:v>5.234</c:v>
                </c:pt>
                <c:pt idx="440">
                  <c:v>5.382</c:v>
                </c:pt>
                <c:pt idx="441">
                  <c:v>5.457</c:v>
                </c:pt>
                <c:pt idx="442">
                  <c:v>5.438</c:v>
                </c:pt>
                <c:pt idx="443">
                  <c:v>5.541</c:v>
                </c:pt>
                <c:pt idx="444">
                  <c:v>5.44</c:v>
                </c:pt>
                <c:pt idx="445">
                  <c:v>5.346999999999999</c:v>
                </c:pt>
                <c:pt idx="446">
                  <c:v>5.386</c:v>
                </c:pt>
                <c:pt idx="447">
                  <c:v>5.373</c:v>
                </c:pt>
                <c:pt idx="448">
                  <c:v>5.413</c:v>
                </c:pt>
                <c:pt idx="449">
                  <c:v>5.289</c:v>
                </c:pt>
                <c:pt idx="450">
                  <c:v>5.244</c:v>
                </c:pt>
                <c:pt idx="451">
                  <c:v>5.214999999999995</c:v>
                </c:pt>
                <c:pt idx="452">
                  <c:v>5.226</c:v>
                </c:pt>
                <c:pt idx="453">
                  <c:v>5.21</c:v>
                </c:pt>
                <c:pt idx="454">
                  <c:v>5.21</c:v>
                </c:pt>
                <c:pt idx="455">
                  <c:v>5.21</c:v>
                </c:pt>
                <c:pt idx="456">
                  <c:v>5.256</c:v>
                </c:pt>
                <c:pt idx="457">
                  <c:v>5.22499999999999</c:v>
                </c:pt>
                <c:pt idx="458">
                  <c:v>5.232</c:v>
                </c:pt>
                <c:pt idx="459">
                  <c:v>5.232</c:v>
                </c:pt>
                <c:pt idx="460">
                  <c:v>5.01499999999999</c:v>
                </c:pt>
                <c:pt idx="461">
                  <c:v>5.0</c:v>
                </c:pt>
                <c:pt idx="462">
                  <c:v>5.037</c:v>
                </c:pt>
                <c:pt idx="463">
                  <c:v>5.092</c:v>
                </c:pt>
                <c:pt idx="464">
                  <c:v>5.05499999999999</c:v>
                </c:pt>
                <c:pt idx="465">
                  <c:v>5.116999999999996</c:v>
                </c:pt>
                <c:pt idx="466">
                  <c:v>4.887</c:v>
                </c:pt>
                <c:pt idx="467">
                  <c:v>4.872</c:v>
                </c:pt>
                <c:pt idx="468">
                  <c:v>5.013999999999998</c:v>
                </c:pt>
                <c:pt idx="469">
                  <c:v>5.002</c:v>
                </c:pt>
                <c:pt idx="470">
                  <c:v>5.012</c:v>
                </c:pt>
                <c:pt idx="471">
                  <c:v>5.116999999999996</c:v>
                </c:pt>
                <c:pt idx="472">
                  <c:v>5.060999999999995</c:v>
                </c:pt>
                <c:pt idx="473">
                  <c:v>5.149</c:v>
                </c:pt>
                <c:pt idx="474">
                  <c:v>5.106999999999998</c:v>
                </c:pt>
                <c:pt idx="475">
                  <c:v>5.052999999999995</c:v>
                </c:pt>
                <c:pt idx="476">
                  <c:v>4.997</c:v>
                </c:pt>
                <c:pt idx="477">
                  <c:v>5.159999999999997</c:v>
                </c:pt>
                <c:pt idx="478">
                  <c:v>5.232</c:v>
                </c:pt>
                <c:pt idx="479">
                  <c:v>5.143999999999997</c:v>
                </c:pt>
                <c:pt idx="480">
                  <c:v>5.21</c:v>
                </c:pt>
                <c:pt idx="481">
                  <c:v>5.167999999999987</c:v>
                </c:pt>
                <c:pt idx="482">
                  <c:v>5.191999999999997</c:v>
                </c:pt>
                <c:pt idx="483">
                  <c:v>5.422</c:v>
                </c:pt>
                <c:pt idx="484">
                  <c:v>5.361999999999996</c:v>
                </c:pt>
                <c:pt idx="485">
                  <c:v>5.433</c:v>
                </c:pt>
                <c:pt idx="486">
                  <c:v>5.403000000000001</c:v>
                </c:pt>
                <c:pt idx="487">
                  <c:v>5.349</c:v>
                </c:pt>
                <c:pt idx="488">
                  <c:v>5.412</c:v>
                </c:pt>
                <c:pt idx="489">
                  <c:v>5.31</c:v>
                </c:pt>
                <c:pt idx="490">
                  <c:v>5.190999999999991</c:v>
                </c:pt>
                <c:pt idx="491">
                  <c:v>5.183999999999997</c:v>
                </c:pt>
                <c:pt idx="492">
                  <c:v>5.177999999999995</c:v>
                </c:pt>
                <c:pt idx="493">
                  <c:v>5.222</c:v>
                </c:pt>
                <c:pt idx="494">
                  <c:v>5.186999999999998</c:v>
                </c:pt>
                <c:pt idx="495">
                  <c:v>5.173999999999999</c:v>
                </c:pt>
                <c:pt idx="496">
                  <c:v>5.189</c:v>
                </c:pt>
                <c:pt idx="497">
                  <c:v>5.136</c:v>
                </c:pt>
                <c:pt idx="498">
                  <c:v>5.157999999999989</c:v>
                </c:pt>
                <c:pt idx="499">
                  <c:v>5.353999999999996</c:v>
                </c:pt>
                <c:pt idx="500">
                  <c:v>5.221</c:v>
                </c:pt>
                <c:pt idx="501">
                  <c:v>5.081</c:v>
                </c:pt>
                <c:pt idx="502">
                  <c:v>5.087</c:v>
                </c:pt>
                <c:pt idx="503">
                  <c:v>5.084</c:v>
                </c:pt>
                <c:pt idx="504">
                  <c:v>5.028999999999995</c:v>
                </c:pt>
                <c:pt idx="505">
                  <c:v>4.992</c:v>
                </c:pt>
                <c:pt idx="506">
                  <c:v>4.879</c:v>
                </c:pt>
                <c:pt idx="507">
                  <c:v>4.752</c:v>
                </c:pt>
                <c:pt idx="508">
                  <c:v>4.75</c:v>
                </c:pt>
                <c:pt idx="509">
                  <c:v>4.716</c:v>
                </c:pt>
                <c:pt idx="510">
                  <c:v>4.756</c:v>
                </c:pt>
                <c:pt idx="511">
                  <c:v>4.85</c:v>
                </c:pt>
                <c:pt idx="512">
                  <c:v>4.91</c:v>
                </c:pt>
                <c:pt idx="513">
                  <c:v>4.949</c:v>
                </c:pt>
                <c:pt idx="514">
                  <c:v>5.026999999999997</c:v>
                </c:pt>
                <c:pt idx="515">
                  <c:v>4.962</c:v>
                </c:pt>
                <c:pt idx="516">
                  <c:v>4.867999999999989</c:v>
                </c:pt>
                <c:pt idx="517">
                  <c:v>4.843</c:v>
                </c:pt>
                <c:pt idx="518">
                  <c:v>4.947</c:v>
                </c:pt>
                <c:pt idx="519">
                  <c:v>4.921</c:v>
                </c:pt>
                <c:pt idx="520">
                  <c:v>5.065999999999991</c:v>
                </c:pt>
                <c:pt idx="521">
                  <c:v>5.051</c:v>
                </c:pt>
                <c:pt idx="522">
                  <c:v>5.051</c:v>
                </c:pt>
                <c:pt idx="523">
                  <c:v>5.051</c:v>
                </c:pt>
                <c:pt idx="524">
                  <c:v>4.93</c:v>
                </c:pt>
                <c:pt idx="525">
                  <c:v>4.902</c:v>
                </c:pt>
                <c:pt idx="526">
                  <c:v>4.902</c:v>
                </c:pt>
                <c:pt idx="527">
                  <c:v>4.737999999999999</c:v>
                </c:pt>
                <c:pt idx="528">
                  <c:v>4.733</c:v>
                </c:pt>
                <c:pt idx="529">
                  <c:v>4.708</c:v>
                </c:pt>
                <c:pt idx="530">
                  <c:v>4.627999999999986</c:v>
                </c:pt>
                <c:pt idx="531">
                  <c:v>4.65599999999999</c:v>
                </c:pt>
                <c:pt idx="532">
                  <c:v>4.679</c:v>
                </c:pt>
                <c:pt idx="533">
                  <c:v>4.72</c:v>
                </c:pt>
                <c:pt idx="534">
                  <c:v>4.72</c:v>
                </c:pt>
                <c:pt idx="535">
                  <c:v>4.67</c:v>
                </c:pt>
                <c:pt idx="536">
                  <c:v>4.656999999999995</c:v>
                </c:pt>
                <c:pt idx="537">
                  <c:v>4.61099999999999</c:v>
                </c:pt>
                <c:pt idx="538">
                  <c:v>4.482</c:v>
                </c:pt>
                <c:pt idx="539">
                  <c:v>4.27</c:v>
                </c:pt>
                <c:pt idx="540">
                  <c:v>4.277</c:v>
                </c:pt>
                <c:pt idx="541">
                  <c:v>4.278000000000001</c:v>
                </c:pt>
                <c:pt idx="542">
                  <c:v>4.269</c:v>
                </c:pt>
                <c:pt idx="543">
                  <c:v>4.14499999999999</c:v>
                </c:pt>
                <c:pt idx="544">
                  <c:v>4.12399999999999</c:v>
                </c:pt>
                <c:pt idx="545">
                  <c:v>4.126999999999991</c:v>
                </c:pt>
                <c:pt idx="546">
                  <c:v>4.032</c:v>
                </c:pt>
                <c:pt idx="547">
                  <c:v>4.028999999999995</c:v>
                </c:pt>
                <c:pt idx="548">
                  <c:v>4.093</c:v>
                </c:pt>
                <c:pt idx="549">
                  <c:v>4.096</c:v>
                </c:pt>
                <c:pt idx="550">
                  <c:v>4.085</c:v>
                </c:pt>
                <c:pt idx="551">
                  <c:v>4.176</c:v>
                </c:pt>
                <c:pt idx="552">
                  <c:v>4.191999999999997</c:v>
                </c:pt>
                <c:pt idx="553">
                  <c:v>4.278000000000001</c:v>
                </c:pt>
                <c:pt idx="554">
                  <c:v>4.333</c:v>
                </c:pt>
                <c:pt idx="555">
                  <c:v>4.32899999999999</c:v>
                </c:pt>
                <c:pt idx="556">
                  <c:v>4.296</c:v>
                </c:pt>
                <c:pt idx="557">
                  <c:v>4.193999999999995</c:v>
                </c:pt>
                <c:pt idx="558">
                  <c:v>4.190999999999991</c:v>
                </c:pt>
                <c:pt idx="559">
                  <c:v>4.176</c:v>
                </c:pt>
                <c:pt idx="560">
                  <c:v>4.16899999999999</c:v>
                </c:pt>
                <c:pt idx="561">
                  <c:v>4.282</c:v>
                </c:pt>
                <c:pt idx="562">
                  <c:v>4.407</c:v>
                </c:pt>
                <c:pt idx="563">
                  <c:v>4.32099999999999</c:v>
                </c:pt>
                <c:pt idx="564">
                  <c:v>4.282</c:v>
                </c:pt>
                <c:pt idx="565">
                  <c:v>4.405</c:v>
                </c:pt>
                <c:pt idx="566">
                  <c:v>4.354999999999989</c:v>
                </c:pt>
                <c:pt idx="567">
                  <c:v>4.429</c:v>
                </c:pt>
                <c:pt idx="568">
                  <c:v>4.462</c:v>
                </c:pt>
                <c:pt idx="569">
                  <c:v>4.412</c:v>
                </c:pt>
                <c:pt idx="570">
                  <c:v>4.432</c:v>
                </c:pt>
                <c:pt idx="571">
                  <c:v>4.679</c:v>
                </c:pt>
                <c:pt idx="572">
                  <c:v>4.536</c:v>
                </c:pt>
                <c:pt idx="573">
                  <c:v>4.585</c:v>
                </c:pt>
                <c:pt idx="574">
                  <c:v>4.649</c:v>
                </c:pt>
                <c:pt idx="575">
                  <c:v>4.616999999999995</c:v>
                </c:pt>
                <c:pt idx="576">
                  <c:v>4.60799999999999</c:v>
                </c:pt>
                <c:pt idx="577">
                  <c:v>4.575</c:v>
                </c:pt>
                <c:pt idx="578">
                  <c:v>4.573</c:v>
                </c:pt>
                <c:pt idx="579">
                  <c:v>4.543</c:v>
                </c:pt>
                <c:pt idx="580">
                  <c:v>4.52299999999999</c:v>
                </c:pt>
                <c:pt idx="581">
                  <c:v>4.841</c:v>
                </c:pt>
                <c:pt idx="582">
                  <c:v>4.899</c:v>
                </c:pt>
                <c:pt idx="583">
                  <c:v>5.105999999999995</c:v>
                </c:pt>
                <c:pt idx="584">
                  <c:v>5.063999999999996</c:v>
                </c:pt>
                <c:pt idx="585">
                  <c:v>4.836</c:v>
                </c:pt>
                <c:pt idx="586">
                  <c:v>4.773</c:v>
                </c:pt>
                <c:pt idx="587">
                  <c:v>4.758</c:v>
                </c:pt>
                <c:pt idx="588">
                  <c:v>4.594999999999994</c:v>
                </c:pt>
                <c:pt idx="589">
                  <c:v>4.616999999999995</c:v>
                </c:pt>
                <c:pt idx="590">
                  <c:v>4.758</c:v>
                </c:pt>
                <c:pt idx="591">
                  <c:v>4.633</c:v>
                </c:pt>
                <c:pt idx="592">
                  <c:v>4.64799999999999</c:v>
                </c:pt>
                <c:pt idx="593">
                  <c:v>4.67</c:v>
                </c:pt>
                <c:pt idx="594">
                  <c:v>4.726</c:v>
                </c:pt>
                <c:pt idx="595">
                  <c:v>4.799</c:v>
                </c:pt>
                <c:pt idx="596">
                  <c:v>4.810999999999995</c:v>
                </c:pt>
                <c:pt idx="597">
                  <c:v>4.772</c:v>
                </c:pt>
                <c:pt idx="598">
                  <c:v>4.719</c:v>
                </c:pt>
                <c:pt idx="599">
                  <c:v>4.68</c:v>
                </c:pt>
                <c:pt idx="600">
                  <c:v>4.723999999999997</c:v>
                </c:pt>
                <c:pt idx="601">
                  <c:v>4.64799999999999</c:v>
                </c:pt>
                <c:pt idx="602">
                  <c:v>4.66899999999999</c:v>
                </c:pt>
                <c:pt idx="603">
                  <c:v>4.6</c:v>
                </c:pt>
                <c:pt idx="604">
                  <c:v>4.679</c:v>
                </c:pt>
                <c:pt idx="605">
                  <c:v>4.66899999999999</c:v>
                </c:pt>
                <c:pt idx="606">
                  <c:v>4.631</c:v>
                </c:pt>
                <c:pt idx="607">
                  <c:v>4.61599999999999</c:v>
                </c:pt>
                <c:pt idx="608">
                  <c:v>4.673</c:v>
                </c:pt>
                <c:pt idx="609">
                  <c:v>4.651999999999996</c:v>
                </c:pt>
                <c:pt idx="610">
                  <c:v>4.646999999999997</c:v>
                </c:pt>
                <c:pt idx="611">
                  <c:v>4.612999999999989</c:v>
                </c:pt>
                <c:pt idx="612">
                  <c:v>4.56</c:v>
                </c:pt>
                <c:pt idx="613">
                  <c:v>4.583</c:v>
                </c:pt>
                <c:pt idx="614">
                  <c:v>4.559</c:v>
                </c:pt>
                <c:pt idx="615">
                  <c:v>4.56</c:v>
                </c:pt>
                <c:pt idx="616">
                  <c:v>4.508</c:v>
                </c:pt>
                <c:pt idx="617">
                  <c:v>4.486</c:v>
                </c:pt>
                <c:pt idx="618">
                  <c:v>4.471</c:v>
                </c:pt>
                <c:pt idx="619">
                  <c:v>4.484</c:v>
                </c:pt>
                <c:pt idx="620">
                  <c:v>4.409</c:v>
                </c:pt>
                <c:pt idx="621">
                  <c:v>4.438</c:v>
                </c:pt>
                <c:pt idx="622">
                  <c:v>4.35</c:v>
                </c:pt>
                <c:pt idx="623">
                  <c:v>4.405</c:v>
                </c:pt>
                <c:pt idx="624">
                  <c:v>4.46</c:v>
                </c:pt>
                <c:pt idx="625">
                  <c:v>4.52299999999999</c:v>
                </c:pt>
                <c:pt idx="626">
                  <c:v>4.469</c:v>
                </c:pt>
                <c:pt idx="627">
                  <c:v>4.449</c:v>
                </c:pt>
                <c:pt idx="628">
                  <c:v>4.45</c:v>
                </c:pt>
                <c:pt idx="629">
                  <c:v>4.487</c:v>
                </c:pt>
                <c:pt idx="630">
                  <c:v>4.524999999999989</c:v>
                </c:pt>
                <c:pt idx="631">
                  <c:v>4.525999999999991</c:v>
                </c:pt>
                <c:pt idx="632">
                  <c:v>4.53</c:v>
                </c:pt>
                <c:pt idx="633">
                  <c:v>4.421</c:v>
                </c:pt>
                <c:pt idx="634">
                  <c:v>4.463</c:v>
                </c:pt>
                <c:pt idx="635">
                  <c:v>4.507</c:v>
                </c:pt>
                <c:pt idx="636">
                  <c:v>4.609999999999998</c:v>
                </c:pt>
                <c:pt idx="637">
                  <c:v>4.521999999999998</c:v>
                </c:pt>
                <c:pt idx="638">
                  <c:v>4.537</c:v>
                </c:pt>
                <c:pt idx="639">
                  <c:v>4.507</c:v>
                </c:pt>
                <c:pt idx="640">
                  <c:v>4.482</c:v>
                </c:pt>
                <c:pt idx="641">
                  <c:v>4.458</c:v>
                </c:pt>
                <c:pt idx="642">
                  <c:v>4.489</c:v>
                </c:pt>
                <c:pt idx="643">
                  <c:v>4.411</c:v>
                </c:pt>
                <c:pt idx="644">
                  <c:v>4.399</c:v>
                </c:pt>
                <c:pt idx="645">
                  <c:v>4.396999999999998</c:v>
                </c:pt>
                <c:pt idx="646">
                  <c:v>4.315999999999991</c:v>
                </c:pt>
                <c:pt idx="647">
                  <c:v>4.296</c:v>
                </c:pt>
                <c:pt idx="648">
                  <c:v>4.272</c:v>
                </c:pt>
                <c:pt idx="649">
                  <c:v>4.27</c:v>
                </c:pt>
                <c:pt idx="650">
                  <c:v>4.278000000000001</c:v>
                </c:pt>
                <c:pt idx="651">
                  <c:v>4.336</c:v>
                </c:pt>
                <c:pt idx="652">
                  <c:v>4.356999999999997</c:v>
                </c:pt>
                <c:pt idx="653">
                  <c:v>4.293</c:v>
                </c:pt>
                <c:pt idx="654">
                  <c:v>4.16099999999999</c:v>
                </c:pt>
                <c:pt idx="655">
                  <c:v>4.244</c:v>
                </c:pt>
                <c:pt idx="656">
                  <c:v>4.237</c:v>
                </c:pt>
                <c:pt idx="657">
                  <c:v>4.201</c:v>
                </c:pt>
                <c:pt idx="658">
                  <c:v>4.205</c:v>
                </c:pt>
                <c:pt idx="659">
                  <c:v>4.292</c:v>
                </c:pt>
                <c:pt idx="660">
                  <c:v>4.332</c:v>
                </c:pt>
                <c:pt idx="661">
                  <c:v>4.337</c:v>
                </c:pt>
                <c:pt idx="662">
                  <c:v>4.287</c:v>
                </c:pt>
                <c:pt idx="663">
                  <c:v>4.263999999999998</c:v>
                </c:pt>
                <c:pt idx="664">
                  <c:v>4.303999999999998</c:v>
                </c:pt>
                <c:pt idx="665">
                  <c:v>4.294</c:v>
                </c:pt>
                <c:pt idx="666">
                  <c:v>4.289</c:v>
                </c:pt>
                <c:pt idx="667">
                  <c:v>4.252</c:v>
                </c:pt>
                <c:pt idx="668">
                  <c:v>4.273</c:v>
                </c:pt>
                <c:pt idx="669">
                  <c:v>4.190999999999991</c:v>
                </c:pt>
                <c:pt idx="670">
                  <c:v>4.13</c:v>
                </c:pt>
                <c:pt idx="671">
                  <c:v>4.133</c:v>
                </c:pt>
                <c:pt idx="672">
                  <c:v>4.15299999999999</c:v>
                </c:pt>
                <c:pt idx="673">
                  <c:v>4.089</c:v>
                </c:pt>
                <c:pt idx="674">
                  <c:v>4.041</c:v>
                </c:pt>
                <c:pt idx="675">
                  <c:v>4.056999999999999</c:v>
                </c:pt>
                <c:pt idx="676">
                  <c:v>4.02799999999999</c:v>
                </c:pt>
                <c:pt idx="677">
                  <c:v>3.967</c:v>
                </c:pt>
                <c:pt idx="678">
                  <c:v>4.006</c:v>
                </c:pt>
                <c:pt idx="679">
                  <c:v>4.101999999999999</c:v>
                </c:pt>
                <c:pt idx="680">
                  <c:v>4.146999999999998</c:v>
                </c:pt>
                <c:pt idx="681">
                  <c:v>4.049</c:v>
                </c:pt>
                <c:pt idx="682">
                  <c:v>4.106999999999998</c:v>
                </c:pt>
                <c:pt idx="683">
                  <c:v>4.094999999999994</c:v>
                </c:pt>
                <c:pt idx="684">
                  <c:v>4.110999999999994</c:v>
                </c:pt>
                <c:pt idx="685">
                  <c:v>4.092</c:v>
                </c:pt>
                <c:pt idx="686">
                  <c:v>4.052</c:v>
                </c:pt>
                <c:pt idx="687">
                  <c:v>4.064999999999989</c:v>
                </c:pt>
                <c:pt idx="688">
                  <c:v>4.06799999999999</c:v>
                </c:pt>
                <c:pt idx="689">
                  <c:v>4.077</c:v>
                </c:pt>
                <c:pt idx="690">
                  <c:v>4.086</c:v>
                </c:pt>
                <c:pt idx="691">
                  <c:v>4.106999999999998</c:v>
                </c:pt>
                <c:pt idx="692">
                  <c:v>4.1</c:v>
                </c:pt>
                <c:pt idx="693">
                  <c:v>4.153999999999995</c:v>
                </c:pt>
                <c:pt idx="694">
                  <c:v>4.154999999999989</c:v>
                </c:pt>
                <c:pt idx="695">
                  <c:v>4.141</c:v>
                </c:pt>
                <c:pt idx="696">
                  <c:v>4.149</c:v>
                </c:pt>
                <c:pt idx="697">
                  <c:v>4.116999999999996</c:v>
                </c:pt>
                <c:pt idx="698">
                  <c:v>4.153999999999995</c:v>
                </c:pt>
                <c:pt idx="699">
                  <c:v>4.141</c:v>
                </c:pt>
                <c:pt idx="700">
                  <c:v>4.181</c:v>
                </c:pt>
                <c:pt idx="701">
                  <c:v>4.234</c:v>
                </c:pt>
                <c:pt idx="702">
                  <c:v>4.17</c:v>
                </c:pt>
                <c:pt idx="703">
                  <c:v>4.103999999999997</c:v>
                </c:pt>
                <c:pt idx="704">
                  <c:v>4.03</c:v>
                </c:pt>
                <c:pt idx="705">
                  <c:v>4.03</c:v>
                </c:pt>
                <c:pt idx="706">
                  <c:v>4.091</c:v>
                </c:pt>
                <c:pt idx="707">
                  <c:v>4.097999999999995</c:v>
                </c:pt>
                <c:pt idx="708">
                  <c:v>4.065999999999991</c:v>
                </c:pt>
                <c:pt idx="709">
                  <c:v>4.088</c:v>
                </c:pt>
                <c:pt idx="710">
                  <c:v>4.143999999999997</c:v>
                </c:pt>
                <c:pt idx="711">
                  <c:v>4.121</c:v>
                </c:pt>
                <c:pt idx="712">
                  <c:v>4.137999999999995</c:v>
                </c:pt>
                <c:pt idx="713">
                  <c:v>4.198999999999991</c:v>
                </c:pt>
                <c:pt idx="714">
                  <c:v>4.201</c:v>
                </c:pt>
                <c:pt idx="715">
                  <c:v>4.201</c:v>
                </c:pt>
                <c:pt idx="716">
                  <c:v>4.201</c:v>
                </c:pt>
                <c:pt idx="717">
                  <c:v>4.219</c:v>
                </c:pt>
                <c:pt idx="718">
                  <c:v>4.141999999999999</c:v>
                </c:pt>
                <c:pt idx="719">
                  <c:v>4.127999999999987</c:v>
                </c:pt>
                <c:pt idx="720">
                  <c:v>4.127999999999987</c:v>
                </c:pt>
                <c:pt idx="721">
                  <c:v>3.968</c:v>
                </c:pt>
                <c:pt idx="722">
                  <c:v>3.869</c:v>
                </c:pt>
                <c:pt idx="723">
                  <c:v>3.902</c:v>
                </c:pt>
                <c:pt idx="724">
                  <c:v>3.801</c:v>
                </c:pt>
                <c:pt idx="725">
                  <c:v>3.797</c:v>
                </c:pt>
                <c:pt idx="726">
                  <c:v>3.809</c:v>
                </c:pt>
                <c:pt idx="727">
                  <c:v>3.817</c:v>
                </c:pt>
                <c:pt idx="728">
                  <c:v>3.812999999999997</c:v>
                </c:pt>
                <c:pt idx="729">
                  <c:v>3.758</c:v>
                </c:pt>
                <c:pt idx="730">
                  <c:v>3.729</c:v>
                </c:pt>
                <c:pt idx="731">
                  <c:v>3.708</c:v>
                </c:pt>
                <c:pt idx="732">
                  <c:v>3.681</c:v>
                </c:pt>
                <c:pt idx="733">
                  <c:v>3.731</c:v>
                </c:pt>
                <c:pt idx="734">
                  <c:v>3.732</c:v>
                </c:pt>
                <c:pt idx="735">
                  <c:v>3.748</c:v>
                </c:pt>
                <c:pt idx="736">
                  <c:v>3.792</c:v>
                </c:pt>
                <c:pt idx="737">
                  <c:v>3.749</c:v>
                </c:pt>
                <c:pt idx="738">
                  <c:v>3.697</c:v>
                </c:pt>
                <c:pt idx="739">
                  <c:v>3.704</c:v>
                </c:pt>
                <c:pt idx="740">
                  <c:v>3.692</c:v>
                </c:pt>
                <c:pt idx="741">
                  <c:v>3.655</c:v>
                </c:pt>
                <c:pt idx="742">
                  <c:v>3.743</c:v>
                </c:pt>
                <c:pt idx="743">
                  <c:v>3.749</c:v>
                </c:pt>
                <c:pt idx="744">
                  <c:v>3.714</c:v>
                </c:pt>
                <c:pt idx="745">
                  <c:v>3.652</c:v>
                </c:pt>
                <c:pt idx="746">
                  <c:v>3.58</c:v>
                </c:pt>
                <c:pt idx="747">
                  <c:v>3.575</c:v>
                </c:pt>
                <c:pt idx="748">
                  <c:v>3.596</c:v>
                </c:pt>
                <c:pt idx="749">
                  <c:v>3.648</c:v>
                </c:pt>
                <c:pt idx="750">
                  <c:v>3.618</c:v>
                </c:pt>
                <c:pt idx="751">
                  <c:v>3.585</c:v>
                </c:pt>
                <c:pt idx="752">
                  <c:v>3.535</c:v>
                </c:pt>
                <c:pt idx="753">
                  <c:v>3.512</c:v>
                </c:pt>
                <c:pt idx="754">
                  <c:v>3.555</c:v>
                </c:pt>
                <c:pt idx="755">
                  <c:v>3.597</c:v>
                </c:pt>
                <c:pt idx="756">
                  <c:v>3.545</c:v>
                </c:pt>
                <c:pt idx="757">
                  <c:v>3.552999999999999</c:v>
                </c:pt>
                <c:pt idx="758">
                  <c:v>3.546</c:v>
                </c:pt>
                <c:pt idx="759">
                  <c:v>3.531</c:v>
                </c:pt>
                <c:pt idx="760">
                  <c:v>3.487</c:v>
                </c:pt>
                <c:pt idx="761">
                  <c:v>3.504</c:v>
                </c:pt>
                <c:pt idx="762">
                  <c:v>3.498</c:v>
                </c:pt>
                <c:pt idx="763">
                  <c:v>3.436999999999998</c:v>
                </c:pt>
                <c:pt idx="764">
                  <c:v>3.358</c:v>
                </c:pt>
                <c:pt idx="765">
                  <c:v>3.399</c:v>
                </c:pt>
                <c:pt idx="766">
                  <c:v>3.358999999999999</c:v>
                </c:pt>
                <c:pt idx="767">
                  <c:v>3.3</c:v>
                </c:pt>
                <c:pt idx="768">
                  <c:v>3.317</c:v>
                </c:pt>
                <c:pt idx="769">
                  <c:v>3.343</c:v>
                </c:pt>
                <c:pt idx="770">
                  <c:v>3.375</c:v>
                </c:pt>
                <c:pt idx="771">
                  <c:v>3.334</c:v>
                </c:pt>
                <c:pt idx="772">
                  <c:v>3.313</c:v>
                </c:pt>
                <c:pt idx="773">
                  <c:v>3.301</c:v>
                </c:pt>
                <c:pt idx="774">
                  <c:v>3.335999999999998</c:v>
                </c:pt>
                <c:pt idx="775">
                  <c:v>3.362</c:v>
                </c:pt>
                <c:pt idx="776">
                  <c:v>3.350999999999999</c:v>
                </c:pt>
                <c:pt idx="777">
                  <c:v>3.346</c:v>
                </c:pt>
                <c:pt idx="778">
                  <c:v>3.326</c:v>
                </c:pt>
                <c:pt idx="779">
                  <c:v>3.278</c:v>
                </c:pt>
                <c:pt idx="780">
                  <c:v>3.248</c:v>
                </c:pt>
                <c:pt idx="781">
                  <c:v>3.234</c:v>
                </c:pt>
                <c:pt idx="782">
                  <c:v>3.226</c:v>
                </c:pt>
                <c:pt idx="783">
                  <c:v>3.246</c:v>
                </c:pt>
                <c:pt idx="784">
                  <c:v>3.263</c:v>
                </c:pt>
                <c:pt idx="785">
                  <c:v>3.223</c:v>
                </c:pt>
                <c:pt idx="786">
                  <c:v>3.147</c:v>
                </c:pt>
                <c:pt idx="787">
                  <c:v>3.178</c:v>
                </c:pt>
                <c:pt idx="788">
                  <c:v>3.203</c:v>
                </c:pt>
                <c:pt idx="789">
                  <c:v>3.206</c:v>
                </c:pt>
                <c:pt idx="790">
                  <c:v>3.165</c:v>
                </c:pt>
                <c:pt idx="791">
                  <c:v>3.184</c:v>
                </c:pt>
                <c:pt idx="792">
                  <c:v>3.137</c:v>
                </c:pt>
                <c:pt idx="793">
                  <c:v>3.087</c:v>
                </c:pt>
                <c:pt idx="794">
                  <c:v>3.063</c:v>
                </c:pt>
                <c:pt idx="795">
                  <c:v>3.081</c:v>
                </c:pt>
                <c:pt idx="796">
                  <c:v>3.081</c:v>
                </c:pt>
                <c:pt idx="797">
                  <c:v>3.081</c:v>
                </c:pt>
                <c:pt idx="798">
                  <c:v>3.063</c:v>
                </c:pt>
                <c:pt idx="799">
                  <c:v>3.042</c:v>
                </c:pt>
                <c:pt idx="800">
                  <c:v>3.08</c:v>
                </c:pt>
                <c:pt idx="801">
                  <c:v>3.06</c:v>
                </c:pt>
                <c:pt idx="802">
                  <c:v>3.063</c:v>
                </c:pt>
                <c:pt idx="803">
                  <c:v>3.069</c:v>
                </c:pt>
                <c:pt idx="804">
                  <c:v>3.012</c:v>
                </c:pt>
                <c:pt idx="805">
                  <c:v>2.981</c:v>
                </c:pt>
                <c:pt idx="806">
                  <c:v>2.972999999999999</c:v>
                </c:pt>
                <c:pt idx="807">
                  <c:v>2.98</c:v>
                </c:pt>
                <c:pt idx="808">
                  <c:v>2.943</c:v>
                </c:pt>
                <c:pt idx="809">
                  <c:v>2.967</c:v>
                </c:pt>
                <c:pt idx="810">
                  <c:v>2.879</c:v>
                </c:pt>
                <c:pt idx="811">
                  <c:v>2.912999999999998</c:v>
                </c:pt>
                <c:pt idx="812">
                  <c:v>2.931</c:v>
                </c:pt>
                <c:pt idx="813">
                  <c:v>2.899</c:v>
                </c:pt>
                <c:pt idx="814">
                  <c:v>2.854</c:v>
                </c:pt>
                <c:pt idx="815">
                  <c:v>3.015</c:v>
                </c:pt>
                <c:pt idx="816">
                  <c:v>2.95</c:v>
                </c:pt>
                <c:pt idx="817">
                  <c:v>3.007</c:v>
                </c:pt>
                <c:pt idx="818">
                  <c:v>3.089</c:v>
                </c:pt>
                <c:pt idx="819">
                  <c:v>3.011</c:v>
                </c:pt>
                <c:pt idx="820">
                  <c:v>3.048</c:v>
                </c:pt>
                <c:pt idx="821">
                  <c:v>2.982</c:v>
                </c:pt>
                <c:pt idx="822">
                  <c:v>2.89</c:v>
                </c:pt>
                <c:pt idx="823">
                  <c:v>2.886</c:v>
                </c:pt>
                <c:pt idx="824">
                  <c:v>2.818</c:v>
                </c:pt>
                <c:pt idx="825">
                  <c:v>2.858999999999999</c:v>
                </c:pt>
                <c:pt idx="826">
                  <c:v>2.850999999999999</c:v>
                </c:pt>
                <c:pt idx="827">
                  <c:v>2.845</c:v>
                </c:pt>
                <c:pt idx="828">
                  <c:v>2.85</c:v>
                </c:pt>
                <c:pt idx="829">
                  <c:v>2.876999999999998</c:v>
                </c:pt>
                <c:pt idx="830">
                  <c:v>2.82</c:v>
                </c:pt>
                <c:pt idx="831">
                  <c:v>2.636</c:v>
                </c:pt>
                <c:pt idx="832">
                  <c:v>2.571</c:v>
                </c:pt>
                <c:pt idx="833">
                  <c:v>2.64</c:v>
                </c:pt>
                <c:pt idx="834">
                  <c:v>2.634</c:v>
                </c:pt>
                <c:pt idx="835">
                  <c:v>2.7</c:v>
                </c:pt>
                <c:pt idx="836">
                  <c:v>2.652</c:v>
                </c:pt>
                <c:pt idx="837">
                  <c:v>2.668</c:v>
                </c:pt>
                <c:pt idx="838">
                  <c:v>2.702</c:v>
                </c:pt>
                <c:pt idx="839">
                  <c:v>2.757</c:v>
                </c:pt>
                <c:pt idx="840">
                  <c:v>2.713</c:v>
                </c:pt>
                <c:pt idx="841">
                  <c:v>2.722</c:v>
                </c:pt>
                <c:pt idx="842">
                  <c:v>2.685</c:v>
                </c:pt>
                <c:pt idx="843">
                  <c:v>2.653</c:v>
                </c:pt>
                <c:pt idx="844">
                  <c:v>2.637</c:v>
                </c:pt>
                <c:pt idx="845">
                  <c:v>2.639</c:v>
                </c:pt>
                <c:pt idx="846">
                  <c:v>2.637</c:v>
                </c:pt>
                <c:pt idx="847">
                  <c:v>2.657</c:v>
                </c:pt>
                <c:pt idx="848">
                  <c:v>2.635</c:v>
                </c:pt>
                <c:pt idx="849">
                  <c:v>2.726</c:v>
                </c:pt>
                <c:pt idx="850">
                  <c:v>2.673</c:v>
                </c:pt>
                <c:pt idx="851">
                  <c:v>2.676</c:v>
                </c:pt>
                <c:pt idx="852">
                  <c:v>2.673</c:v>
                </c:pt>
                <c:pt idx="853">
                  <c:v>2.715</c:v>
                </c:pt>
                <c:pt idx="854">
                  <c:v>2.752</c:v>
                </c:pt>
                <c:pt idx="855">
                  <c:v>2.821</c:v>
                </c:pt>
                <c:pt idx="856">
                  <c:v>2.768</c:v>
                </c:pt>
                <c:pt idx="857">
                  <c:v>2.769</c:v>
                </c:pt>
                <c:pt idx="858">
                  <c:v>2.709</c:v>
                </c:pt>
                <c:pt idx="859">
                  <c:v>2.66</c:v>
                </c:pt>
                <c:pt idx="860">
                  <c:v>2.627</c:v>
                </c:pt>
                <c:pt idx="861">
                  <c:v>2.594</c:v>
                </c:pt>
                <c:pt idx="862">
                  <c:v>2.567</c:v>
                </c:pt>
                <c:pt idx="863">
                  <c:v>2.575</c:v>
                </c:pt>
                <c:pt idx="864">
                  <c:v>2.552999999999999</c:v>
                </c:pt>
                <c:pt idx="865">
                  <c:v>2.556</c:v>
                </c:pt>
                <c:pt idx="866">
                  <c:v>2.536999999999999</c:v>
                </c:pt>
                <c:pt idx="867">
                  <c:v>2.491</c:v>
                </c:pt>
                <c:pt idx="868">
                  <c:v>2.467</c:v>
                </c:pt>
                <c:pt idx="869">
                  <c:v>2.519</c:v>
                </c:pt>
                <c:pt idx="870">
                  <c:v>2.502</c:v>
                </c:pt>
                <c:pt idx="871">
                  <c:v>2.556999999999999</c:v>
                </c:pt>
                <c:pt idx="872">
                  <c:v>2.492999999999999</c:v>
                </c:pt>
                <c:pt idx="873">
                  <c:v>2.545</c:v>
                </c:pt>
                <c:pt idx="874">
                  <c:v>2.583</c:v>
                </c:pt>
                <c:pt idx="875">
                  <c:v>2.623</c:v>
                </c:pt>
                <c:pt idx="876">
                  <c:v>2.556</c:v>
                </c:pt>
                <c:pt idx="877">
                  <c:v>2.538</c:v>
                </c:pt>
                <c:pt idx="878">
                  <c:v>2.601</c:v>
                </c:pt>
                <c:pt idx="879">
                  <c:v>2.568</c:v>
                </c:pt>
                <c:pt idx="880">
                  <c:v>2.483</c:v>
                </c:pt>
                <c:pt idx="881">
                  <c:v>2.395999999999999</c:v>
                </c:pt>
                <c:pt idx="882">
                  <c:v>2.451</c:v>
                </c:pt>
                <c:pt idx="883">
                  <c:v>2.422</c:v>
                </c:pt>
                <c:pt idx="884">
                  <c:v>2.399</c:v>
                </c:pt>
                <c:pt idx="885">
                  <c:v>2.398</c:v>
                </c:pt>
                <c:pt idx="886">
                  <c:v>2.379</c:v>
                </c:pt>
                <c:pt idx="887">
                  <c:v>2.257</c:v>
                </c:pt>
                <c:pt idx="888">
                  <c:v>2.169</c:v>
                </c:pt>
                <c:pt idx="889">
                  <c:v>2.144</c:v>
                </c:pt>
                <c:pt idx="890">
                  <c:v>2.229</c:v>
                </c:pt>
                <c:pt idx="891">
                  <c:v>2.226</c:v>
                </c:pt>
                <c:pt idx="892">
                  <c:v>2.249</c:v>
                </c:pt>
                <c:pt idx="893">
                  <c:v>2.269</c:v>
                </c:pt>
                <c:pt idx="894">
                  <c:v>2.267</c:v>
                </c:pt>
                <c:pt idx="895">
                  <c:v>2.155</c:v>
                </c:pt>
                <c:pt idx="896">
                  <c:v>2.039</c:v>
                </c:pt>
                <c:pt idx="897">
                  <c:v>2.084</c:v>
                </c:pt>
                <c:pt idx="898">
                  <c:v>2.196</c:v>
                </c:pt>
                <c:pt idx="899">
                  <c:v>2.259</c:v>
                </c:pt>
                <c:pt idx="900">
                  <c:v>2.323</c:v>
                </c:pt>
                <c:pt idx="901">
                  <c:v>2.342</c:v>
                </c:pt>
                <c:pt idx="902">
                  <c:v>2.338999999999999</c:v>
                </c:pt>
                <c:pt idx="903">
                  <c:v>2.338</c:v>
                </c:pt>
                <c:pt idx="904">
                  <c:v>2.28</c:v>
                </c:pt>
                <c:pt idx="905">
                  <c:v>2.273</c:v>
                </c:pt>
                <c:pt idx="906">
                  <c:v>2.198</c:v>
                </c:pt>
                <c:pt idx="907">
                  <c:v>2.206</c:v>
                </c:pt>
                <c:pt idx="908">
                  <c:v>2.198</c:v>
                </c:pt>
                <c:pt idx="909">
                  <c:v>2.146</c:v>
                </c:pt>
                <c:pt idx="910">
                  <c:v>2.149</c:v>
                </c:pt>
                <c:pt idx="911">
                  <c:v>2.193</c:v>
                </c:pt>
                <c:pt idx="912">
                  <c:v>2.219</c:v>
                </c:pt>
                <c:pt idx="913">
                  <c:v>2.136</c:v>
                </c:pt>
                <c:pt idx="914">
                  <c:v>2.066</c:v>
                </c:pt>
                <c:pt idx="915">
                  <c:v>2.108</c:v>
                </c:pt>
                <c:pt idx="916">
                  <c:v>2.099</c:v>
                </c:pt>
                <c:pt idx="917">
                  <c:v>2.143</c:v>
                </c:pt>
                <c:pt idx="918">
                  <c:v>2.138</c:v>
                </c:pt>
                <c:pt idx="919">
                  <c:v>2.097</c:v>
                </c:pt>
                <c:pt idx="920">
                  <c:v>2.071</c:v>
                </c:pt>
                <c:pt idx="921">
                  <c:v>2.064</c:v>
                </c:pt>
                <c:pt idx="922">
                  <c:v>2.081</c:v>
                </c:pt>
                <c:pt idx="923">
                  <c:v>2.044</c:v>
                </c:pt>
                <c:pt idx="924">
                  <c:v>2.111</c:v>
                </c:pt>
                <c:pt idx="925">
                  <c:v>2.211</c:v>
                </c:pt>
                <c:pt idx="926">
                  <c:v>2.166</c:v>
                </c:pt>
                <c:pt idx="927">
                  <c:v>2.259</c:v>
                </c:pt>
                <c:pt idx="928">
                  <c:v>2.203</c:v>
                </c:pt>
                <c:pt idx="929">
                  <c:v>2.202</c:v>
                </c:pt>
                <c:pt idx="930">
                  <c:v>2.183</c:v>
                </c:pt>
                <c:pt idx="931">
                  <c:v>2.168</c:v>
                </c:pt>
                <c:pt idx="932">
                  <c:v>2.136</c:v>
                </c:pt>
                <c:pt idx="933">
                  <c:v>2.138</c:v>
                </c:pt>
                <c:pt idx="934">
                  <c:v>2.138</c:v>
                </c:pt>
                <c:pt idx="935">
                  <c:v>2.156</c:v>
                </c:pt>
                <c:pt idx="936">
                  <c:v>2.072</c:v>
                </c:pt>
                <c:pt idx="937">
                  <c:v>2.139</c:v>
                </c:pt>
                <c:pt idx="938">
                  <c:v>2.178</c:v>
                </c:pt>
                <c:pt idx="939">
                  <c:v>2.187</c:v>
                </c:pt>
                <c:pt idx="940">
                  <c:v>2.155</c:v>
                </c:pt>
                <c:pt idx="941">
                  <c:v>2.153</c:v>
                </c:pt>
                <c:pt idx="942">
                  <c:v>2.118</c:v>
                </c:pt>
                <c:pt idx="943">
                  <c:v>2.093</c:v>
                </c:pt>
                <c:pt idx="944">
                  <c:v>2.105</c:v>
                </c:pt>
                <c:pt idx="945">
                  <c:v>2.135</c:v>
                </c:pt>
                <c:pt idx="946">
                  <c:v>2.122</c:v>
                </c:pt>
                <c:pt idx="947">
                  <c:v>2.107</c:v>
                </c:pt>
                <c:pt idx="948">
                  <c:v>2.117</c:v>
                </c:pt>
                <c:pt idx="949">
                  <c:v>2.127</c:v>
                </c:pt>
                <c:pt idx="950">
                  <c:v>2.097</c:v>
                </c:pt>
                <c:pt idx="951">
                  <c:v>2.01</c:v>
                </c:pt>
                <c:pt idx="952">
                  <c:v>1.97</c:v>
                </c:pt>
                <c:pt idx="953">
                  <c:v>1.919</c:v>
                </c:pt>
                <c:pt idx="954">
                  <c:v>1.972</c:v>
                </c:pt>
                <c:pt idx="955">
                  <c:v>1.886</c:v>
                </c:pt>
                <c:pt idx="956">
                  <c:v>1.891</c:v>
                </c:pt>
                <c:pt idx="957">
                  <c:v>1.835</c:v>
                </c:pt>
                <c:pt idx="958">
                  <c:v>1.846</c:v>
                </c:pt>
                <c:pt idx="959">
                  <c:v>1.829</c:v>
                </c:pt>
                <c:pt idx="960">
                  <c:v>1.884</c:v>
                </c:pt>
                <c:pt idx="961">
                  <c:v>1.826</c:v>
                </c:pt>
                <c:pt idx="962">
                  <c:v>1.781</c:v>
                </c:pt>
                <c:pt idx="963">
                  <c:v>1.823</c:v>
                </c:pt>
                <c:pt idx="964">
                  <c:v>1.869</c:v>
                </c:pt>
                <c:pt idx="965">
                  <c:v>1.872</c:v>
                </c:pt>
                <c:pt idx="966">
                  <c:v>1.876</c:v>
                </c:pt>
                <c:pt idx="967">
                  <c:v>1.785</c:v>
                </c:pt>
                <c:pt idx="968">
                  <c:v>1.795</c:v>
                </c:pt>
                <c:pt idx="969">
                  <c:v>1.767</c:v>
                </c:pt>
                <c:pt idx="970">
                  <c:v>1.736</c:v>
                </c:pt>
                <c:pt idx="971">
                  <c:v>1.699</c:v>
                </c:pt>
                <c:pt idx="972">
                  <c:v>1.663</c:v>
                </c:pt>
                <c:pt idx="973">
                  <c:v>1.667</c:v>
                </c:pt>
                <c:pt idx="974">
                  <c:v>1.662</c:v>
                </c:pt>
                <c:pt idx="975">
                  <c:v>1.662</c:v>
                </c:pt>
                <c:pt idx="976">
                  <c:v>1.662</c:v>
                </c:pt>
                <c:pt idx="977">
                  <c:v>1.669</c:v>
                </c:pt>
                <c:pt idx="978">
                  <c:v>1.602</c:v>
                </c:pt>
                <c:pt idx="979">
                  <c:v>1.598</c:v>
                </c:pt>
                <c:pt idx="980">
                  <c:v>1.598</c:v>
                </c:pt>
                <c:pt idx="981">
                  <c:v>1.49</c:v>
                </c:pt>
                <c:pt idx="982">
                  <c:v>1.605</c:v>
                </c:pt>
                <c:pt idx="983">
                  <c:v>1.64</c:v>
                </c:pt>
                <c:pt idx="984">
                  <c:v>1.684</c:v>
                </c:pt>
                <c:pt idx="985">
                  <c:v>1.665</c:v>
                </c:pt>
                <c:pt idx="986">
                  <c:v>1.719</c:v>
                </c:pt>
                <c:pt idx="987">
                  <c:v>1.64</c:v>
                </c:pt>
                <c:pt idx="988">
                  <c:v>1.639</c:v>
                </c:pt>
                <c:pt idx="989">
                  <c:v>1.542</c:v>
                </c:pt>
                <c:pt idx="990">
                  <c:v>1.582</c:v>
                </c:pt>
                <c:pt idx="991">
                  <c:v>1.498</c:v>
                </c:pt>
                <c:pt idx="992">
                  <c:v>1.51</c:v>
                </c:pt>
                <c:pt idx="993">
                  <c:v>1.519</c:v>
                </c:pt>
                <c:pt idx="994">
                  <c:v>1.527</c:v>
                </c:pt>
                <c:pt idx="995">
                  <c:v>1.398</c:v>
                </c:pt>
                <c:pt idx="996">
                  <c:v>1.37</c:v>
                </c:pt>
                <c:pt idx="997">
                  <c:v>1.372</c:v>
                </c:pt>
                <c:pt idx="998">
                  <c:v>1.386</c:v>
                </c:pt>
                <c:pt idx="999">
                  <c:v>1.431</c:v>
                </c:pt>
                <c:pt idx="1000">
                  <c:v>1.451</c:v>
                </c:pt>
                <c:pt idx="1001">
                  <c:v>1.417</c:v>
                </c:pt>
                <c:pt idx="1002">
                  <c:v>1.484</c:v>
                </c:pt>
                <c:pt idx="1003">
                  <c:v>1.471</c:v>
                </c:pt>
                <c:pt idx="1004">
                  <c:v>1.425999999999999</c:v>
                </c:pt>
                <c:pt idx="1005">
                  <c:v>1.447</c:v>
                </c:pt>
                <c:pt idx="1006">
                  <c:v>1.485</c:v>
                </c:pt>
                <c:pt idx="1007">
                  <c:v>1.564</c:v>
                </c:pt>
                <c:pt idx="1008">
                  <c:v>1.61</c:v>
                </c:pt>
                <c:pt idx="1009">
                  <c:v>1.643</c:v>
                </c:pt>
                <c:pt idx="1010">
                  <c:v>1.616</c:v>
                </c:pt>
                <c:pt idx="1011">
                  <c:v>1.548</c:v>
                </c:pt>
                <c:pt idx="1012">
                  <c:v>1.578</c:v>
                </c:pt>
                <c:pt idx="1013">
                  <c:v>1.601</c:v>
                </c:pt>
                <c:pt idx="1014">
                  <c:v>1.574</c:v>
                </c:pt>
                <c:pt idx="1015">
                  <c:v>1.546</c:v>
                </c:pt>
                <c:pt idx="1016">
                  <c:v>1.497</c:v>
                </c:pt>
                <c:pt idx="1017">
                  <c:v>1.415</c:v>
                </c:pt>
                <c:pt idx="1018">
                  <c:v>1.381</c:v>
                </c:pt>
                <c:pt idx="1019">
                  <c:v>1.382</c:v>
                </c:pt>
                <c:pt idx="1020">
                  <c:v>1.277</c:v>
                </c:pt>
                <c:pt idx="1021">
                  <c:v>1.257</c:v>
                </c:pt>
                <c:pt idx="1022">
                  <c:v>1.345</c:v>
                </c:pt>
                <c:pt idx="1023">
                  <c:v>1.387</c:v>
                </c:pt>
                <c:pt idx="1024">
                  <c:v>1.356</c:v>
                </c:pt>
                <c:pt idx="1025">
                  <c:v>1.277</c:v>
                </c:pt>
                <c:pt idx="1026">
                  <c:v>1.291</c:v>
                </c:pt>
                <c:pt idx="1027">
                  <c:v>1.27</c:v>
                </c:pt>
                <c:pt idx="1028">
                  <c:v>1.239</c:v>
                </c:pt>
                <c:pt idx="1029">
                  <c:v>1.151</c:v>
                </c:pt>
                <c:pt idx="1030">
                  <c:v>1.141</c:v>
                </c:pt>
                <c:pt idx="1031">
                  <c:v>1.145</c:v>
                </c:pt>
                <c:pt idx="1032">
                  <c:v>1.172</c:v>
                </c:pt>
                <c:pt idx="1033">
                  <c:v>1.248</c:v>
                </c:pt>
                <c:pt idx="1034">
                  <c:v>1.269</c:v>
                </c:pt>
                <c:pt idx="1035">
                  <c:v>1.25</c:v>
                </c:pt>
                <c:pt idx="1036">
                  <c:v>1.176</c:v>
                </c:pt>
                <c:pt idx="1037">
                  <c:v>1.254</c:v>
                </c:pt>
                <c:pt idx="1038">
                  <c:v>1.289</c:v>
                </c:pt>
                <c:pt idx="1039">
                  <c:v>1.285</c:v>
                </c:pt>
                <c:pt idx="1040">
                  <c:v>1.261</c:v>
                </c:pt>
                <c:pt idx="1041">
                  <c:v>1.318</c:v>
                </c:pt>
                <c:pt idx="1042">
                  <c:v>1.267</c:v>
                </c:pt>
                <c:pt idx="1043">
                  <c:v>1.207</c:v>
                </c:pt>
                <c:pt idx="1044">
                  <c:v>1.201</c:v>
                </c:pt>
                <c:pt idx="1045">
                  <c:v>1.217</c:v>
                </c:pt>
                <c:pt idx="1046">
                  <c:v>1.217</c:v>
                </c:pt>
                <c:pt idx="1047">
                  <c:v>1.217</c:v>
                </c:pt>
                <c:pt idx="1048">
                  <c:v>1.174</c:v>
                </c:pt>
                <c:pt idx="1049">
                  <c:v>1.192</c:v>
                </c:pt>
                <c:pt idx="1050">
                  <c:v>1.238</c:v>
                </c:pt>
                <c:pt idx="1051">
                  <c:v>1.225</c:v>
                </c:pt>
                <c:pt idx="1052">
                  <c:v>1.25</c:v>
                </c:pt>
                <c:pt idx="1053">
                  <c:v>1.291</c:v>
                </c:pt>
                <c:pt idx="1054">
                  <c:v>1.261</c:v>
                </c:pt>
                <c:pt idx="1055">
                  <c:v>1.347</c:v>
                </c:pt>
                <c:pt idx="1056">
                  <c:v>1.449</c:v>
                </c:pt>
                <c:pt idx="1057">
                  <c:v>1.461</c:v>
                </c:pt>
                <c:pt idx="1058">
                  <c:v>1.447</c:v>
                </c:pt>
                <c:pt idx="1059">
                  <c:v>1.368</c:v>
                </c:pt>
                <c:pt idx="1060">
                  <c:v>1.362</c:v>
                </c:pt>
                <c:pt idx="1061">
                  <c:v>1.384</c:v>
                </c:pt>
                <c:pt idx="1062">
                  <c:v>1.297</c:v>
                </c:pt>
                <c:pt idx="1063">
                  <c:v>1.322</c:v>
                </c:pt>
                <c:pt idx="1064">
                  <c:v>1.462</c:v>
                </c:pt>
                <c:pt idx="1065">
                  <c:v>1.463</c:v>
                </c:pt>
                <c:pt idx="1066">
                  <c:v>1.459</c:v>
                </c:pt>
                <c:pt idx="1067">
                  <c:v>1.499</c:v>
                </c:pt>
                <c:pt idx="1068">
                  <c:v>1.775</c:v>
                </c:pt>
                <c:pt idx="1069">
                  <c:v>1.891</c:v>
                </c:pt>
                <c:pt idx="1070">
                  <c:v>1.741</c:v>
                </c:pt>
                <c:pt idx="1071">
                  <c:v>1.66</c:v>
                </c:pt>
                <c:pt idx="1072">
                  <c:v>1.743</c:v>
                </c:pt>
                <c:pt idx="1073">
                  <c:v>1.823</c:v>
                </c:pt>
                <c:pt idx="1074">
                  <c:v>1.88</c:v>
                </c:pt>
                <c:pt idx="1075">
                  <c:v>1.835</c:v>
                </c:pt>
                <c:pt idx="1076">
                  <c:v>1.728</c:v>
                </c:pt>
                <c:pt idx="1077">
                  <c:v>1.827</c:v>
                </c:pt>
                <c:pt idx="1078">
                  <c:v>1.747</c:v>
                </c:pt>
                <c:pt idx="1079">
                  <c:v>1.799</c:v>
                </c:pt>
                <c:pt idx="1080">
                  <c:v>1.763</c:v>
                </c:pt>
                <c:pt idx="1081">
                  <c:v>1.778</c:v>
                </c:pt>
                <c:pt idx="1082">
                  <c:v>1.8</c:v>
                </c:pt>
                <c:pt idx="1083">
                  <c:v>1.863</c:v>
                </c:pt>
                <c:pt idx="1084">
                  <c:v>1.799</c:v>
                </c:pt>
                <c:pt idx="1085">
                  <c:v>1.834</c:v>
                </c:pt>
                <c:pt idx="1086">
                  <c:v>1.834</c:v>
                </c:pt>
                <c:pt idx="1087">
                  <c:v>1.958</c:v>
                </c:pt>
                <c:pt idx="1088">
                  <c:v>2.08</c:v>
                </c:pt>
                <c:pt idx="1089">
                  <c:v>2.13</c:v>
                </c:pt>
                <c:pt idx="1090">
                  <c:v>2.104</c:v>
                </c:pt>
                <c:pt idx="1091">
                  <c:v>2.219</c:v>
                </c:pt>
                <c:pt idx="1092">
                  <c:v>2.249</c:v>
                </c:pt>
                <c:pt idx="1093">
                  <c:v>2.271</c:v>
                </c:pt>
                <c:pt idx="1094">
                  <c:v>2.232</c:v>
                </c:pt>
                <c:pt idx="1095">
                  <c:v>2.124</c:v>
                </c:pt>
                <c:pt idx="1096">
                  <c:v>2.24</c:v>
                </c:pt>
                <c:pt idx="1097">
                  <c:v>2.405</c:v>
                </c:pt>
                <c:pt idx="1098">
                  <c:v>2.349</c:v>
                </c:pt>
                <c:pt idx="1099">
                  <c:v>2.324</c:v>
                </c:pt>
                <c:pt idx="1100">
                  <c:v>2.275</c:v>
                </c:pt>
                <c:pt idx="1101">
                  <c:v>2.268</c:v>
                </c:pt>
                <c:pt idx="1102">
                  <c:v>2.105</c:v>
                </c:pt>
                <c:pt idx="1103">
                  <c:v>2.102</c:v>
                </c:pt>
                <c:pt idx="1104">
                  <c:v>2.109</c:v>
                </c:pt>
                <c:pt idx="1105">
                  <c:v>2.062</c:v>
                </c:pt>
                <c:pt idx="1106">
                  <c:v>2.107</c:v>
                </c:pt>
                <c:pt idx="1107">
                  <c:v>2.343</c:v>
                </c:pt>
                <c:pt idx="1108">
                  <c:v>2.298</c:v>
                </c:pt>
                <c:pt idx="1109">
                  <c:v>2.272</c:v>
                </c:pt>
                <c:pt idx="1110">
                  <c:v>2.306</c:v>
                </c:pt>
                <c:pt idx="1111">
                  <c:v>2.208</c:v>
                </c:pt>
                <c:pt idx="1112">
                  <c:v>2.369</c:v>
                </c:pt>
                <c:pt idx="1113">
                  <c:v>2.256</c:v>
                </c:pt>
                <c:pt idx="1114">
                  <c:v>2.22</c:v>
                </c:pt>
                <c:pt idx="1115">
                  <c:v>2.169</c:v>
                </c:pt>
                <c:pt idx="1116">
                  <c:v>2.122</c:v>
                </c:pt>
                <c:pt idx="1117">
                  <c:v>2.101</c:v>
                </c:pt>
                <c:pt idx="1118">
                  <c:v>2.086</c:v>
                </c:pt>
                <c:pt idx="1119">
                  <c:v>2.01</c:v>
                </c:pt>
                <c:pt idx="1120">
                  <c:v>1.974</c:v>
                </c:pt>
                <c:pt idx="1121">
                  <c:v>1.929</c:v>
                </c:pt>
                <c:pt idx="1122">
                  <c:v>1.935</c:v>
                </c:pt>
                <c:pt idx="1123">
                  <c:v>2.005</c:v>
                </c:pt>
                <c:pt idx="1124">
                  <c:v>1.984</c:v>
                </c:pt>
                <c:pt idx="1125">
                  <c:v>1.943</c:v>
                </c:pt>
                <c:pt idx="1126">
                  <c:v>1.897</c:v>
                </c:pt>
                <c:pt idx="1127">
                  <c:v>1.925</c:v>
                </c:pt>
                <c:pt idx="1128">
                  <c:v>1.907</c:v>
                </c:pt>
                <c:pt idx="1129">
                  <c:v>1.953</c:v>
                </c:pt>
                <c:pt idx="1130">
                  <c:v>1.898</c:v>
                </c:pt>
                <c:pt idx="1131">
                  <c:v>1.837</c:v>
                </c:pt>
                <c:pt idx="1132">
                  <c:v>1.937</c:v>
                </c:pt>
                <c:pt idx="1133">
                  <c:v>1.935999999999999</c:v>
                </c:pt>
                <c:pt idx="1134">
                  <c:v>2.067</c:v>
                </c:pt>
                <c:pt idx="1135">
                  <c:v>2.012999999999999</c:v>
                </c:pt>
                <c:pt idx="1136">
                  <c:v>1.981</c:v>
                </c:pt>
                <c:pt idx="1137">
                  <c:v>1.967</c:v>
                </c:pt>
                <c:pt idx="1138">
                  <c:v>1.93</c:v>
                </c:pt>
                <c:pt idx="1139">
                  <c:v>1.975</c:v>
                </c:pt>
                <c:pt idx="1140">
                  <c:v>1.949</c:v>
                </c:pt>
                <c:pt idx="1141">
                  <c:v>2.007</c:v>
                </c:pt>
                <c:pt idx="1142">
                  <c:v>1.937</c:v>
                </c:pt>
                <c:pt idx="1143">
                  <c:v>1.997</c:v>
                </c:pt>
                <c:pt idx="1144">
                  <c:v>1.985</c:v>
                </c:pt>
                <c:pt idx="1145">
                  <c:v>1.99</c:v>
                </c:pt>
                <c:pt idx="1146">
                  <c:v>2.008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'T. Dinámica'!$D$3</c:f>
              <c:strCache>
                <c:ptCount val="1"/>
                <c:pt idx="0">
                  <c:v>Italia</c:v>
                </c:pt>
              </c:strCache>
            </c:strRef>
          </c:tx>
          <c:marker>
            <c:symbol val="none"/>
          </c:marker>
          <c:cat>
            <c:strRef>
              <c:f>'T. Dinámica'!$A$4:$A$1151</c:f>
              <c:strCache>
                <c:ptCount val="1147"/>
                <c:pt idx="0">
                  <c:v>23/03/2011</c:v>
                </c:pt>
                <c:pt idx="1">
                  <c:v>24/03/2011</c:v>
                </c:pt>
                <c:pt idx="2">
                  <c:v>25/03/2011</c:v>
                </c:pt>
                <c:pt idx="3">
                  <c:v>28/03/2011</c:v>
                </c:pt>
                <c:pt idx="4">
                  <c:v>29/03/2011</c:v>
                </c:pt>
                <c:pt idx="5">
                  <c:v>30/03/2011</c:v>
                </c:pt>
                <c:pt idx="6">
                  <c:v>31/03/2011</c:v>
                </c:pt>
                <c:pt idx="7">
                  <c:v>01/04/2011</c:v>
                </c:pt>
                <c:pt idx="8">
                  <c:v>04/04/2011</c:v>
                </c:pt>
                <c:pt idx="9">
                  <c:v>05/04/2011</c:v>
                </c:pt>
                <c:pt idx="10">
                  <c:v>06/04/2011</c:v>
                </c:pt>
                <c:pt idx="11">
                  <c:v>07/04/2011</c:v>
                </c:pt>
                <c:pt idx="12">
                  <c:v>08/04/2011</c:v>
                </c:pt>
                <c:pt idx="13">
                  <c:v>11/04/2011</c:v>
                </c:pt>
                <c:pt idx="14">
                  <c:v>12/04/2011</c:v>
                </c:pt>
                <c:pt idx="15">
                  <c:v>13/04/2011</c:v>
                </c:pt>
                <c:pt idx="16">
                  <c:v>14/04/2011</c:v>
                </c:pt>
                <c:pt idx="17">
                  <c:v>15/04/2011</c:v>
                </c:pt>
                <c:pt idx="18">
                  <c:v>18/04/2011</c:v>
                </c:pt>
                <c:pt idx="19">
                  <c:v>19/04/2011</c:v>
                </c:pt>
                <c:pt idx="20">
                  <c:v>20/04/2011</c:v>
                </c:pt>
                <c:pt idx="21">
                  <c:v>21/04/2011</c:v>
                </c:pt>
                <c:pt idx="22">
                  <c:v>25/04/2011</c:v>
                </c:pt>
                <c:pt idx="23">
                  <c:v>26/04/2011</c:v>
                </c:pt>
                <c:pt idx="24">
                  <c:v>27/04/2011</c:v>
                </c:pt>
                <c:pt idx="25">
                  <c:v>28/04/2011</c:v>
                </c:pt>
                <c:pt idx="26">
                  <c:v>29/04/2011</c:v>
                </c:pt>
                <c:pt idx="27">
                  <c:v>02/05/2011</c:v>
                </c:pt>
                <c:pt idx="28">
                  <c:v>03/05/2011</c:v>
                </c:pt>
                <c:pt idx="29">
                  <c:v>04/05/2011</c:v>
                </c:pt>
                <c:pt idx="30">
                  <c:v>05/05/2011</c:v>
                </c:pt>
                <c:pt idx="31">
                  <c:v>06/05/2011</c:v>
                </c:pt>
                <c:pt idx="32">
                  <c:v>09/05/2011</c:v>
                </c:pt>
                <c:pt idx="33">
                  <c:v>10/05/2011</c:v>
                </c:pt>
                <c:pt idx="34">
                  <c:v>11/05/2011</c:v>
                </c:pt>
                <c:pt idx="35">
                  <c:v>12/05/2011</c:v>
                </c:pt>
                <c:pt idx="36">
                  <c:v>13/05/2011</c:v>
                </c:pt>
                <c:pt idx="37">
                  <c:v>16/05/2011</c:v>
                </c:pt>
                <c:pt idx="38">
                  <c:v>17/05/2011</c:v>
                </c:pt>
                <c:pt idx="39">
                  <c:v>18/05/2011</c:v>
                </c:pt>
                <c:pt idx="40">
                  <c:v>19/05/2011</c:v>
                </c:pt>
                <c:pt idx="41">
                  <c:v>20/05/2011</c:v>
                </c:pt>
                <c:pt idx="42">
                  <c:v>23/05/2011</c:v>
                </c:pt>
                <c:pt idx="43">
                  <c:v>24/05/2011</c:v>
                </c:pt>
                <c:pt idx="44">
                  <c:v>25/05/2011</c:v>
                </c:pt>
                <c:pt idx="45">
                  <c:v>26/05/2011</c:v>
                </c:pt>
                <c:pt idx="46">
                  <c:v>27/05/2011</c:v>
                </c:pt>
                <c:pt idx="47">
                  <c:v>30/05/2011</c:v>
                </c:pt>
                <c:pt idx="48">
                  <c:v>31/05/2011</c:v>
                </c:pt>
                <c:pt idx="49">
                  <c:v>01/06/2011</c:v>
                </c:pt>
                <c:pt idx="50">
                  <c:v>02/06/2011</c:v>
                </c:pt>
                <c:pt idx="51">
                  <c:v>03/06/2011</c:v>
                </c:pt>
                <c:pt idx="52">
                  <c:v>06/06/2011</c:v>
                </c:pt>
                <c:pt idx="53">
                  <c:v>07/06/2011</c:v>
                </c:pt>
                <c:pt idx="54">
                  <c:v>08/06/2011</c:v>
                </c:pt>
                <c:pt idx="55">
                  <c:v>09/06/2011</c:v>
                </c:pt>
                <c:pt idx="56">
                  <c:v>10/06/2011</c:v>
                </c:pt>
                <c:pt idx="57">
                  <c:v>13/06/2011</c:v>
                </c:pt>
                <c:pt idx="58">
                  <c:v>14/06/2011</c:v>
                </c:pt>
                <c:pt idx="59">
                  <c:v>15/06/2011</c:v>
                </c:pt>
                <c:pt idx="60">
                  <c:v>16/06/2011</c:v>
                </c:pt>
                <c:pt idx="61">
                  <c:v>17/06/2011</c:v>
                </c:pt>
                <c:pt idx="62">
                  <c:v>20/06/2011</c:v>
                </c:pt>
                <c:pt idx="63">
                  <c:v>21/06/2011</c:v>
                </c:pt>
                <c:pt idx="64">
                  <c:v>22/06/2011</c:v>
                </c:pt>
                <c:pt idx="65">
                  <c:v>23/06/2011</c:v>
                </c:pt>
                <c:pt idx="66">
                  <c:v>24/06/2011</c:v>
                </c:pt>
                <c:pt idx="67">
                  <c:v>27/06/2011</c:v>
                </c:pt>
                <c:pt idx="68">
                  <c:v>28/06/2011</c:v>
                </c:pt>
                <c:pt idx="69">
                  <c:v>29/06/2011</c:v>
                </c:pt>
                <c:pt idx="70">
                  <c:v>30/06/2011</c:v>
                </c:pt>
                <c:pt idx="71">
                  <c:v>01/07/2011</c:v>
                </c:pt>
                <c:pt idx="72">
                  <c:v>04/07/2011</c:v>
                </c:pt>
                <c:pt idx="73">
                  <c:v>05/07/2011</c:v>
                </c:pt>
                <c:pt idx="74">
                  <c:v>06/07/2011</c:v>
                </c:pt>
                <c:pt idx="75">
                  <c:v>07/07/2011</c:v>
                </c:pt>
                <c:pt idx="76">
                  <c:v>08/07/2011</c:v>
                </c:pt>
                <c:pt idx="77">
                  <c:v>11/07/2011</c:v>
                </c:pt>
                <c:pt idx="78">
                  <c:v>12/07/2011</c:v>
                </c:pt>
                <c:pt idx="79">
                  <c:v>13/07/2011</c:v>
                </c:pt>
                <c:pt idx="80">
                  <c:v>14/07/2011</c:v>
                </c:pt>
                <c:pt idx="81">
                  <c:v>15/07/2011</c:v>
                </c:pt>
                <c:pt idx="82">
                  <c:v>18/07/2011</c:v>
                </c:pt>
                <c:pt idx="83">
                  <c:v>19/07/2011</c:v>
                </c:pt>
                <c:pt idx="84">
                  <c:v>20/07/2011</c:v>
                </c:pt>
                <c:pt idx="85">
                  <c:v>21/07/2011</c:v>
                </c:pt>
                <c:pt idx="86">
                  <c:v>22/07/2011</c:v>
                </c:pt>
                <c:pt idx="87">
                  <c:v>25/07/2011</c:v>
                </c:pt>
                <c:pt idx="88">
                  <c:v>26/07/2011</c:v>
                </c:pt>
                <c:pt idx="89">
                  <c:v>27/07/2011</c:v>
                </c:pt>
                <c:pt idx="90">
                  <c:v>28/07/2011</c:v>
                </c:pt>
                <c:pt idx="91">
                  <c:v>29/07/2011</c:v>
                </c:pt>
                <c:pt idx="92">
                  <c:v>01/08/2011</c:v>
                </c:pt>
                <c:pt idx="93">
                  <c:v>02/08/2011</c:v>
                </c:pt>
                <c:pt idx="94">
                  <c:v>03/08/2011</c:v>
                </c:pt>
                <c:pt idx="95">
                  <c:v>04/08/2011</c:v>
                </c:pt>
                <c:pt idx="96">
                  <c:v>05/08/2011</c:v>
                </c:pt>
                <c:pt idx="97">
                  <c:v>08/08/2011</c:v>
                </c:pt>
                <c:pt idx="98">
                  <c:v>09/08/2011</c:v>
                </c:pt>
                <c:pt idx="99">
                  <c:v>10/08/2011</c:v>
                </c:pt>
                <c:pt idx="100">
                  <c:v>11/08/2011</c:v>
                </c:pt>
                <c:pt idx="101">
                  <c:v>12/08/2011</c:v>
                </c:pt>
                <c:pt idx="102">
                  <c:v>15/08/2011</c:v>
                </c:pt>
                <c:pt idx="103">
                  <c:v>16/08/2011</c:v>
                </c:pt>
                <c:pt idx="104">
                  <c:v>17/08/2011</c:v>
                </c:pt>
                <c:pt idx="105">
                  <c:v>18/08/2011</c:v>
                </c:pt>
                <c:pt idx="106">
                  <c:v>19/08/2011</c:v>
                </c:pt>
                <c:pt idx="107">
                  <c:v>22/08/2011</c:v>
                </c:pt>
                <c:pt idx="108">
                  <c:v>23/08/2011</c:v>
                </c:pt>
                <c:pt idx="109">
                  <c:v>24/08/2011</c:v>
                </c:pt>
                <c:pt idx="110">
                  <c:v>25/08/2011</c:v>
                </c:pt>
                <c:pt idx="111">
                  <c:v>26/08/2011</c:v>
                </c:pt>
                <c:pt idx="112">
                  <c:v>29/08/2011</c:v>
                </c:pt>
                <c:pt idx="113">
                  <c:v>30/08/2011</c:v>
                </c:pt>
                <c:pt idx="114">
                  <c:v>31/08/2011</c:v>
                </c:pt>
                <c:pt idx="115">
                  <c:v>01/09/2011</c:v>
                </c:pt>
                <c:pt idx="116">
                  <c:v>02/09/2011</c:v>
                </c:pt>
                <c:pt idx="117">
                  <c:v>05/09/2011</c:v>
                </c:pt>
                <c:pt idx="118">
                  <c:v>06/09/2011</c:v>
                </c:pt>
                <c:pt idx="119">
                  <c:v>07/09/2011</c:v>
                </c:pt>
                <c:pt idx="120">
                  <c:v>08/09/2011</c:v>
                </c:pt>
                <c:pt idx="121">
                  <c:v>09/09/2011</c:v>
                </c:pt>
                <c:pt idx="122">
                  <c:v>12/09/2011</c:v>
                </c:pt>
                <c:pt idx="123">
                  <c:v>13/09/2011</c:v>
                </c:pt>
                <c:pt idx="124">
                  <c:v>14/09/2011</c:v>
                </c:pt>
                <c:pt idx="125">
                  <c:v>15/09/2011</c:v>
                </c:pt>
                <c:pt idx="126">
                  <c:v>16/09/2011</c:v>
                </c:pt>
                <c:pt idx="127">
                  <c:v>19/09/2011</c:v>
                </c:pt>
                <c:pt idx="128">
                  <c:v>20/09/2011</c:v>
                </c:pt>
                <c:pt idx="129">
                  <c:v>21/09/2011</c:v>
                </c:pt>
                <c:pt idx="130">
                  <c:v>22/09/2011</c:v>
                </c:pt>
                <c:pt idx="131">
                  <c:v>23/09/2011</c:v>
                </c:pt>
                <c:pt idx="132">
                  <c:v>26/09/2011</c:v>
                </c:pt>
                <c:pt idx="133">
                  <c:v>27/09/2011</c:v>
                </c:pt>
                <c:pt idx="134">
                  <c:v>28/09/2011</c:v>
                </c:pt>
                <c:pt idx="135">
                  <c:v>29/09/2011</c:v>
                </c:pt>
                <c:pt idx="136">
                  <c:v>30/09/2011</c:v>
                </c:pt>
                <c:pt idx="137">
                  <c:v>03/10/2011</c:v>
                </c:pt>
                <c:pt idx="138">
                  <c:v>04/10/2011</c:v>
                </c:pt>
                <c:pt idx="139">
                  <c:v>05/10/2011</c:v>
                </c:pt>
                <c:pt idx="140">
                  <c:v>06/10/2011</c:v>
                </c:pt>
                <c:pt idx="141">
                  <c:v>07/10/2011</c:v>
                </c:pt>
                <c:pt idx="142">
                  <c:v>10/10/2011</c:v>
                </c:pt>
                <c:pt idx="143">
                  <c:v>11/10/2011</c:v>
                </c:pt>
                <c:pt idx="144">
                  <c:v>12/10/2011</c:v>
                </c:pt>
                <c:pt idx="145">
                  <c:v>13/10/2011</c:v>
                </c:pt>
                <c:pt idx="146">
                  <c:v>14/10/2011</c:v>
                </c:pt>
                <c:pt idx="147">
                  <c:v>17/10/2011</c:v>
                </c:pt>
                <c:pt idx="148">
                  <c:v>18/10/2011</c:v>
                </c:pt>
                <c:pt idx="149">
                  <c:v>19/10/2011</c:v>
                </c:pt>
                <c:pt idx="150">
                  <c:v>20/10/2011</c:v>
                </c:pt>
                <c:pt idx="151">
                  <c:v>21/10/2011</c:v>
                </c:pt>
                <c:pt idx="152">
                  <c:v>24/10/2011</c:v>
                </c:pt>
                <c:pt idx="153">
                  <c:v>25/10/2011</c:v>
                </c:pt>
                <c:pt idx="154">
                  <c:v>26/10/2011</c:v>
                </c:pt>
                <c:pt idx="155">
                  <c:v>27/10/2011</c:v>
                </c:pt>
                <c:pt idx="156">
                  <c:v>28/10/2011</c:v>
                </c:pt>
                <c:pt idx="157">
                  <c:v>31/10/2011</c:v>
                </c:pt>
                <c:pt idx="158">
                  <c:v>01/11/2011</c:v>
                </c:pt>
                <c:pt idx="159">
                  <c:v>02/11/2011</c:v>
                </c:pt>
                <c:pt idx="160">
                  <c:v>03/11/2011</c:v>
                </c:pt>
                <c:pt idx="161">
                  <c:v>04/11/2011</c:v>
                </c:pt>
                <c:pt idx="162">
                  <c:v>07/11/2011</c:v>
                </c:pt>
                <c:pt idx="163">
                  <c:v>08/11/2011</c:v>
                </c:pt>
                <c:pt idx="164">
                  <c:v>09/11/2011</c:v>
                </c:pt>
                <c:pt idx="165">
                  <c:v>10/11/2011</c:v>
                </c:pt>
                <c:pt idx="166">
                  <c:v>11/11/2011</c:v>
                </c:pt>
                <c:pt idx="167">
                  <c:v>14/11/2011</c:v>
                </c:pt>
                <c:pt idx="168">
                  <c:v>15/11/2011</c:v>
                </c:pt>
                <c:pt idx="169">
                  <c:v>16/11/2011</c:v>
                </c:pt>
                <c:pt idx="170">
                  <c:v>17/11/2011</c:v>
                </c:pt>
                <c:pt idx="171">
                  <c:v>18/11/2011</c:v>
                </c:pt>
                <c:pt idx="172">
                  <c:v>21/11/2011</c:v>
                </c:pt>
                <c:pt idx="173">
                  <c:v>22/11/2011</c:v>
                </c:pt>
                <c:pt idx="174">
                  <c:v>23/11/2011</c:v>
                </c:pt>
                <c:pt idx="175">
                  <c:v>24/11/2011</c:v>
                </c:pt>
                <c:pt idx="176">
                  <c:v>25/11/2011</c:v>
                </c:pt>
                <c:pt idx="177">
                  <c:v>28/11/2011</c:v>
                </c:pt>
                <c:pt idx="178">
                  <c:v>29/11/2011</c:v>
                </c:pt>
                <c:pt idx="179">
                  <c:v>30/11/2011</c:v>
                </c:pt>
                <c:pt idx="180">
                  <c:v>01/12/2011</c:v>
                </c:pt>
                <c:pt idx="181">
                  <c:v>02/12/2011</c:v>
                </c:pt>
                <c:pt idx="182">
                  <c:v>05/12/2011</c:v>
                </c:pt>
                <c:pt idx="183">
                  <c:v>06/12/2011</c:v>
                </c:pt>
                <c:pt idx="184">
                  <c:v>07/12/2011</c:v>
                </c:pt>
                <c:pt idx="185">
                  <c:v>08/12/2011</c:v>
                </c:pt>
                <c:pt idx="186">
                  <c:v>09/12/2011</c:v>
                </c:pt>
                <c:pt idx="187">
                  <c:v>12/12/2011</c:v>
                </c:pt>
                <c:pt idx="188">
                  <c:v>13/12/2011</c:v>
                </c:pt>
                <c:pt idx="189">
                  <c:v>14/12/2011</c:v>
                </c:pt>
                <c:pt idx="190">
                  <c:v>15/12/2011</c:v>
                </c:pt>
                <c:pt idx="191">
                  <c:v>16/12/2011</c:v>
                </c:pt>
                <c:pt idx="192">
                  <c:v>19/12/2011</c:v>
                </c:pt>
                <c:pt idx="193">
                  <c:v>20/12/2011</c:v>
                </c:pt>
                <c:pt idx="194">
                  <c:v>21/12/2011</c:v>
                </c:pt>
                <c:pt idx="195">
                  <c:v>22/12/2011</c:v>
                </c:pt>
                <c:pt idx="196">
                  <c:v>23/12/2011</c:v>
                </c:pt>
                <c:pt idx="197">
                  <c:v>26/12/2011</c:v>
                </c:pt>
                <c:pt idx="198">
                  <c:v>27/12/2011</c:v>
                </c:pt>
                <c:pt idx="199">
                  <c:v>28/12/2011</c:v>
                </c:pt>
                <c:pt idx="200">
                  <c:v>29/12/2011</c:v>
                </c:pt>
                <c:pt idx="201">
                  <c:v>30/12/2011</c:v>
                </c:pt>
                <c:pt idx="202">
                  <c:v>02/01/2012</c:v>
                </c:pt>
                <c:pt idx="203">
                  <c:v>03/01/2012</c:v>
                </c:pt>
                <c:pt idx="204">
                  <c:v>04/01/2012</c:v>
                </c:pt>
                <c:pt idx="205">
                  <c:v>05/01/2012</c:v>
                </c:pt>
                <c:pt idx="206">
                  <c:v>06/01/2012</c:v>
                </c:pt>
                <c:pt idx="207">
                  <c:v>09/01/2012</c:v>
                </c:pt>
                <c:pt idx="208">
                  <c:v>10/01/2012</c:v>
                </c:pt>
                <c:pt idx="209">
                  <c:v>11/01/2012</c:v>
                </c:pt>
                <c:pt idx="210">
                  <c:v>12/01/2012</c:v>
                </c:pt>
                <c:pt idx="211">
                  <c:v>13/01/2012</c:v>
                </c:pt>
                <c:pt idx="212">
                  <c:v>16/01/2012</c:v>
                </c:pt>
                <c:pt idx="213">
                  <c:v>17/01/2012</c:v>
                </c:pt>
                <c:pt idx="214">
                  <c:v>18/01/2012</c:v>
                </c:pt>
                <c:pt idx="215">
                  <c:v>19/01/2012</c:v>
                </c:pt>
                <c:pt idx="216">
                  <c:v>20/01/2012</c:v>
                </c:pt>
                <c:pt idx="217">
                  <c:v>23/01/2012</c:v>
                </c:pt>
                <c:pt idx="218">
                  <c:v>24/01/2012</c:v>
                </c:pt>
                <c:pt idx="219">
                  <c:v>25/01/2012</c:v>
                </c:pt>
                <c:pt idx="220">
                  <c:v>26/01/2012</c:v>
                </c:pt>
                <c:pt idx="221">
                  <c:v>27/01/2012</c:v>
                </c:pt>
                <c:pt idx="222">
                  <c:v>30/01/2012</c:v>
                </c:pt>
                <c:pt idx="223">
                  <c:v>31/01/2012</c:v>
                </c:pt>
                <c:pt idx="224">
                  <c:v>01/02/2012</c:v>
                </c:pt>
                <c:pt idx="225">
                  <c:v>02/02/2012</c:v>
                </c:pt>
                <c:pt idx="226">
                  <c:v>03/02/2012</c:v>
                </c:pt>
                <c:pt idx="227">
                  <c:v>07/02/2012</c:v>
                </c:pt>
                <c:pt idx="228">
                  <c:v>08/02/2012</c:v>
                </c:pt>
                <c:pt idx="229">
                  <c:v>09/02/2012</c:v>
                </c:pt>
                <c:pt idx="230">
                  <c:v>10/02/2012</c:v>
                </c:pt>
                <c:pt idx="231">
                  <c:v>13/02/2012</c:v>
                </c:pt>
                <c:pt idx="232">
                  <c:v>14/02/2012</c:v>
                </c:pt>
                <c:pt idx="233">
                  <c:v>15/02/2012</c:v>
                </c:pt>
                <c:pt idx="234">
                  <c:v>16/02/2012</c:v>
                </c:pt>
                <c:pt idx="235">
                  <c:v>17/02/2012</c:v>
                </c:pt>
                <c:pt idx="236">
                  <c:v>20/02/2012</c:v>
                </c:pt>
                <c:pt idx="237">
                  <c:v>21/02/2012</c:v>
                </c:pt>
                <c:pt idx="238">
                  <c:v>22/02/2012</c:v>
                </c:pt>
                <c:pt idx="239">
                  <c:v>23/02/2012</c:v>
                </c:pt>
                <c:pt idx="240">
                  <c:v>24/02/2012</c:v>
                </c:pt>
                <c:pt idx="241">
                  <c:v>27/02/2012</c:v>
                </c:pt>
                <c:pt idx="242">
                  <c:v>28/02/2012</c:v>
                </c:pt>
                <c:pt idx="243">
                  <c:v>29/02/2012</c:v>
                </c:pt>
                <c:pt idx="244">
                  <c:v>01/03/2012</c:v>
                </c:pt>
                <c:pt idx="245">
                  <c:v>02/03/2012</c:v>
                </c:pt>
                <c:pt idx="246">
                  <c:v>05/03/2012</c:v>
                </c:pt>
                <c:pt idx="247">
                  <c:v>06/03/2012</c:v>
                </c:pt>
                <c:pt idx="248">
                  <c:v>07/03/2012</c:v>
                </c:pt>
                <c:pt idx="249">
                  <c:v>08/03/2012</c:v>
                </c:pt>
                <c:pt idx="250">
                  <c:v>09/03/2012</c:v>
                </c:pt>
                <c:pt idx="251">
                  <c:v>12/03/2012</c:v>
                </c:pt>
                <c:pt idx="252">
                  <c:v>13/03/2012</c:v>
                </c:pt>
                <c:pt idx="253">
                  <c:v>14/03/2012</c:v>
                </c:pt>
                <c:pt idx="254">
                  <c:v>15/03/2012</c:v>
                </c:pt>
                <c:pt idx="255">
                  <c:v>16/03/2012</c:v>
                </c:pt>
                <c:pt idx="256">
                  <c:v>20/03/2012</c:v>
                </c:pt>
                <c:pt idx="257">
                  <c:v>21/03/2012</c:v>
                </c:pt>
                <c:pt idx="258">
                  <c:v>22/03/2012</c:v>
                </c:pt>
                <c:pt idx="259">
                  <c:v>23/03/2012</c:v>
                </c:pt>
                <c:pt idx="260">
                  <c:v>26/03/2012</c:v>
                </c:pt>
                <c:pt idx="261">
                  <c:v>27/03/2012</c:v>
                </c:pt>
                <c:pt idx="262">
                  <c:v>28/03/2012</c:v>
                </c:pt>
                <c:pt idx="263">
                  <c:v>29/03/2012</c:v>
                </c:pt>
                <c:pt idx="264">
                  <c:v>30/03/2012</c:v>
                </c:pt>
                <c:pt idx="265">
                  <c:v>02/04/2012</c:v>
                </c:pt>
                <c:pt idx="266">
                  <c:v>03/04/2012</c:v>
                </c:pt>
                <c:pt idx="267">
                  <c:v>04/04/2012</c:v>
                </c:pt>
                <c:pt idx="268">
                  <c:v>05/04/2012</c:v>
                </c:pt>
                <c:pt idx="269">
                  <c:v>06/04/2012</c:v>
                </c:pt>
                <c:pt idx="270">
                  <c:v>09/04/2012</c:v>
                </c:pt>
                <c:pt idx="271">
                  <c:v>10/04/2012</c:v>
                </c:pt>
                <c:pt idx="272">
                  <c:v>11/04/2012</c:v>
                </c:pt>
                <c:pt idx="273">
                  <c:v>12/04/2012</c:v>
                </c:pt>
                <c:pt idx="274">
                  <c:v>13/04/2012</c:v>
                </c:pt>
                <c:pt idx="275">
                  <c:v>16/04/2012</c:v>
                </c:pt>
                <c:pt idx="276">
                  <c:v>17/04/2012</c:v>
                </c:pt>
                <c:pt idx="277">
                  <c:v>18/04/2012</c:v>
                </c:pt>
                <c:pt idx="278">
                  <c:v>19/04/2012</c:v>
                </c:pt>
                <c:pt idx="279">
                  <c:v>20/04/2012</c:v>
                </c:pt>
                <c:pt idx="280">
                  <c:v>23/04/2012</c:v>
                </c:pt>
                <c:pt idx="281">
                  <c:v>24/04/2012</c:v>
                </c:pt>
                <c:pt idx="282">
                  <c:v>25/04/2012</c:v>
                </c:pt>
                <c:pt idx="283">
                  <c:v>26/04/2012</c:v>
                </c:pt>
                <c:pt idx="284">
                  <c:v>27/04/2012</c:v>
                </c:pt>
                <c:pt idx="285">
                  <c:v>30/04/2012</c:v>
                </c:pt>
                <c:pt idx="286">
                  <c:v>01/05/2012</c:v>
                </c:pt>
                <c:pt idx="287">
                  <c:v>02/05/2012</c:v>
                </c:pt>
                <c:pt idx="288">
                  <c:v>03/05/2012</c:v>
                </c:pt>
                <c:pt idx="289">
                  <c:v>04/05/2012</c:v>
                </c:pt>
                <c:pt idx="290">
                  <c:v>07/05/2012</c:v>
                </c:pt>
                <c:pt idx="291">
                  <c:v>08/05/2012</c:v>
                </c:pt>
                <c:pt idx="292">
                  <c:v>09/05/2012</c:v>
                </c:pt>
                <c:pt idx="293">
                  <c:v>10/05/2012</c:v>
                </c:pt>
                <c:pt idx="294">
                  <c:v>11/05/2012</c:v>
                </c:pt>
                <c:pt idx="295">
                  <c:v>14/05/2012</c:v>
                </c:pt>
                <c:pt idx="296">
                  <c:v>15/05/2012</c:v>
                </c:pt>
                <c:pt idx="297">
                  <c:v>16/05/2012</c:v>
                </c:pt>
                <c:pt idx="298">
                  <c:v>17/05/2012</c:v>
                </c:pt>
                <c:pt idx="299">
                  <c:v>18/05/2012</c:v>
                </c:pt>
                <c:pt idx="300">
                  <c:v>21/05/2012</c:v>
                </c:pt>
                <c:pt idx="301">
                  <c:v>22/05/2012</c:v>
                </c:pt>
                <c:pt idx="302">
                  <c:v>23/05/2012</c:v>
                </c:pt>
                <c:pt idx="303">
                  <c:v>24/05/2012</c:v>
                </c:pt>
                <c:pt idx="304">
                  <c:v>25/05/2012</c:v>
                </c:pt>
                <c:pt idx="305">
                  <c:v>28/05/2012</c:v>
                </c:pt>
                <c:pt idx="306">
                  <c:v>29/05/2012</c:v>
                </c:pt>
                <c:pt idx="307">
                  <c:v>30/05/2012</c:v>
                </c:pt>
                <c:pt idx="308">
                  <c:v>31/05/2012</c:v>
                </c:pt>
                <c:pt idx="309">
                  <c:v>01/06/2012</c:v>
                </c:pt>
                <c:pt idx="310">
                  <c:v>04/06/2012</c:v>
                </c:pt>
                <c:pt idx="311">
                  <c:v>05/06/2012</c:v>
                </c:pt>
                <c:pt idx="312">
                  <c:v>06/06/2012</c:v>
                </c:pt>
                <c:pt idx="313">
                  <c:v>07/06/2012</c:v>
                </c:pt>
                <c:pt idx="314">
                  <c:v>08/06/2012</c:v>
                </c:pt>
                <c:pt idx="315">
                  <c:v>11/06/2012</c:v>
                </c:pt>
                <c:pt idx="316">
                  <c:v>12/06/2012</c:v>
                </c:pt>
                <c:pt idx="317">
                  <c:v>13/06/2012</c:v>
                </c:pt>
                <c:pt idx="318">
                  <c:v>14/06/2012</c:v>
                </c:pt>
                <c:pt idx="319">
                  <c:v>15/06/2012</c:v>
                </c:pt>
                <c:pt idx="320">
                  <c:v>18/06/2012</c:v>
                </c:pt>
                <c:pt idx="321">
                  <c:v>19/06/2012</c:v>
                </c:pt>
                <c:pt idx="322">
                  <c:v>20/06/2012</c:v>
                </c:pt>
                <c:pt idx="323">
                  <c:v>21/06/2012</c:v>
                </c:pt>
                <c:pt idx="324">
                  <c:v>22/06/2012</c:v>
                </c:pt>
                <c:pt idx="325">
                  <c:v>25/06/2012</c:v>
                </c:pt>
                <c:pt idx="326">
                  <c:v>26/06/2012</c:v>
                </c:pt>
                <c:pt idx="327">
                  <c:v>28/06/2012</c:v>
                </c:pt>
                <c:pt idx="328">
                  <c:v>29/06/2012</c:v>
                </c:pt>
                <c:pt idx="329">
                  <c:v>02/07/2012</c:v>
                </c:pt>
                <c:pt idx="330">
                  <c:v>03/07/2012</c:v>
                </c:pt>
                <c:pt idx="331">
                  <c:v>04/07/2012</c:v>
                </c:pt>
                <c:pt idx="332">
                  <c:v>05/07/2012</c:v>
                </c:pt>
                <c:pt idx="333">
                  <c:v>06/07/2012</c:v>
                </c:pt>
                <c:pt idx="334">
                  <c:v>09/07/2012</c:v>
                </c:pt>
                <c:pt idx="335">
                  <c:v>10/07/2012</c:v>
                </c:pt>
                <c:pt idx="336">
                  <c:v>11/07/2012</c:v>
                </c:pt>
                <c:pt idx="337">
                  <c:v>12/07/2012</c:v>
                </c:pt>
                <c:pt idx="338">
                  <c:v>13/07/2012</c:v>
                </c:pt>
                <c:pt idx="339">
                  <c:v>16/07/2012</c:v>
                </c:pt>
                <c:pt idx="340">
                  <c:v>17/07/2012</c:v>
                </c:pt>
                <c:pt idx="341">
                  <c:v>18/07/2012</c:v>
                </c:pt>
                <c:pt idx="342">
                  <c:v>19/07/2012</c:v>
                </c:pt>
                <c:pt idx="343">
                  <c:v>20/07/2012</c:v>
                </c:pt>
                <c:pt idx="344">
                  <c:v>23/07/2012</c:v>
                </c:pt>
                <c:pt idx="345">
                  <c:v>24/07/2012</c:v>
                </c:pt>
                <c:pt idx="346">
                  <c:v>25/07/2012</c:v>
                </c:pt>
                <c:pt idx="347">
                  <c:v>26/07/2012</c:v>
                </c:pt>
                <c:pt idx="348">
                  <c:v>27/07/2012</c:v>
                </c:pt>
                <c:pt idx="349">
                  <c:v>30/07/2012</c:v>
                </c:pt>
                <c:pt idx="350">
                  <c:v>31/07/2012</c:v>
                </c:pt>
                <c:pt idx="351">
                  <c:v>01/08/2012</c:v>
                </c:pt>
                <c:pt idx="352">
                  <c:v>02/08/2012</c:v>
                </c:pt>
                <c:pt idx="353">
                  <c:v>03/08/2012</c:v>
                </c:pt>
                <c:pt idx="354">
                  <c:v>06/08/2012</c:v>
                </c:pt>
                <c:pt idx="355">
                  <c:v>07/08/2012</c:v>
                </c:pt>
                <c:pt idx="356">
                  <c:v>08/08/2012</c:v>
                </c:pt>
                <c:pt idx="357">
                  <c:v>09/08/2012</c:v>
                </c:pt>
                <c:pt idx="358">
                  <c:v>10/08/2012</c:v>
                </c:pt>
                <c:pt idx="359">
                  <c:v>13/08/2012</c:v>
                </c:pt>
                <c:pt idx="360">
                  <c:v>14/08/2012</c:v>
                </c:pt>
                <c:pt idx="361">
                  <c:v>15/08/2012</c:v>
                </c:pt>
                <c:pt idx="362">
                  <c:v>16/08/2012</c:v>
                </c:pt>
                <c:pt idx="363">
                  <c:v>17/08/2012</c:v>
                </c:pt>
                <c:pt idx="364">
                  <c:v>20/08/2012</c:v>
                </c:pt>
                <c:pt idx="365">
                  <c:v>21/08/2012</c:v>
                </c:pt>
                <c:pt idx="366">
                  <c:v>22/08/2012</c:v>
                </c:pt>
                <c:pt idx="367">
                  <c:v>23/08/2012</c:v>
                </c:pt>
                <c:pt idx="368">
                  <c:v>24/08/2012</c:v>
                </c:pt>
                <c:pt idx="369">
                  <c:v>27/08/2012</c:v>
                </c:pt>
                <c:pt idx="370">
                  <c:v>28/08/2012</c:v>
                </c:pt>
                <c:pt idx="371">
                  <c:v>29/08/2012</c:v>
                </c:pt>
                <c:pt idx="372">
                  <c:v>30/08/2012</c:v>
                </c:pt>
                <c:pt idx="373">
                  <c:v>31/08/2012</c:v>
                </c:pt>
                <c:pt idx="374">
                  <c:v>03/09/2012</c:v>
                </c:pt>
                <c:pt idx="375">
                  <c:v>04/09/2012</c:v>
                </c:pt>
                <c:pt idx="376">
                  <c:v>05/09/2012</c:v>
                </c:pt>
                <c:pt idx="377">
                  <c:v>06/09/2012</c:v>
                </c:pt>
                <c:pt idx="378">
                  <c:v>07/09/2012</c:v>
                </c:pt>
                <c:pt idx="379">
                  <c:v>10/09/2012</c:v>
                </c:pt>
                <c:pt idx="380">
                  <c:v>11/09/2012</c:v>
                </c:pt>
                <c:pt idx="381">
                  <c:v>12/09/2012</c:v>
                </c:pt>
                <c:pt idx="382">
                  <c:v>13/09/2012</c:v>
                </c:pt>
                <c:pt idx="383">
                  <c:v>14/09/2012</c:v>
                </c:pt>
                <c:pt idx="384">
                  <c:v>17/09/2012</c:v>
                </c:pt>
                <c:pt idx="385">
                  <c:v>18/09/2012</c:v>
                </c:pt>
                <c:pt idx="386">
                  <c:v>19/09/2012</c:v>
                </c:pt>
                <c:pt idx="387">
                  <c:v>20/09/2012</c:v>
                </c:pt>
                <c:pt idx="388">
                  <c:v>21/09/2012</c:v>
                </c:pt>
                <c:pt idx="389">
                  <c:v>24/09/2012</c:v>
                </c:pt>
                <c:pt idx="390">
                  <c:v>25/09/2012</c:v>
                </c:pt>
                <c:pt idx="391">
                  <c:v>26/09/2012</c:v>
                </c:pt>
                <c:pt idx="392">
                  <c:v>27/09/2012</c:v>
                </c:pt>
                <c:pt idx="393">
                  <c:v>28/09/2012</c:v>
                </c:pt>
                <c:pt idx="394">
                  <c:v>01/10/2012</c:v>
                </c:pt>
                <c:pt idx="395">
                  <c:v>02/10/2012</c:v>
                </c:pt>
                <c:pt idx="396">
                  <c:v>03/10/2012</c:v>
                </c:pt>
                <c:pt idx="397">
                  <c:v>04/10/2012</c:v>
                </c:pt>
                <c:pt idx="398">
                  <c:v>05/10/2012</c:v>
                </c:pt>
                <c:pt idx="399">
                  <c:v>08/10/2012</c:v>
                </c:pt>
                <c:pt idx="400">
                  <c:v>09/10/2012</c:v>
                </c:pt>
                <c:pt idx="401">
                  <c:v>10/10/2012</c:v>
                </c:pt>
                <c:pt idx="402">
                  <c:v>11/10/2012</c:v>
                </c:pt>
                <c:pt idx="403">
                  <c:v>12/10/2012</c:v>
                </c:pt>
                <c:pt idx="404">
                  <c:v>15/10/2012</c:v>
                </c:pt>
                <c:pt idx="405">
                  <c:v>16/10/2012</c:v>
                </c:pt>
                <c:pt idx="406">
                  <c:v>17/10/2012</c:v>
                </c:pt>
                <c:pt idx="407">
                  <c:v>18/10/2012</c:v>
                </c:pt>
                <c:pt idx="408">
                  <c:v>19/10/2012</c:v>
                </c:pt>
                <c:pt idx="409">
                  <c:v>22/10/2012</c:v>
                </c:pt>
                <c:pt idx="410">
                  <c:v>23/10/2012</c:v>
                </c:pt>
                <c:pt idx="411">
                  <c:v>24/10/2012</c:v>
                </c:pt>
                <c:pt idx="412">
                  <c:v>25/10/2012</c:v>
                </c:pt>
                <c:pt idx="413">
                  <c:v>26/10/2012</c:v>
                </c:pt>
                <c:pt idx="414">
                  <c:v>29/10/2012</c:v>
                </c:pt>
                <c:pt idx="415">
                  <c:v>30/10/2012</c:v>
                </c:pt>
                <c:pt idx="416">
                  <c:v>31/10/2012</c:v>
                </c:pt>
                <c:pt idx="417">
                  <c:v>01/11/2012</c:v>
                </c:pt>
                <c:pt idx="418">
                  <c:v>02/11/2012</c:v>
                </c:pt>
                <c:pt idx="419">
                  <c:v>05/11/2012</c:v>
                </c:pt>
                <c:pt idx="420">
                  <c:v>06/11/2012</c:v>
                </c:pt>
                <c:pt idx="421">
                  <c:v>07/11/2012</c:v>
                </c:pt>
                <c:pt idx="422">
                  <c:v>08/11/2012</c:v>
                </c:pt>
                <c:pt idx="423">
                  <c:v>09/11/2012</c:v>
                </c:pt>
                <c:pt idx="424">
                  <c:v>12/11/2012</c:v>
                </c:pt>
                <c:pt idx="425">
                  <c:v>13/11/2012</c:v>
                </c:pt>
                <c:pt idx="426">
                  <c:v>14/11/2012</c:v>
                </c:pt>
                <c:pt idx="427">
                  <c:v>15/11/2012</c:v>
                </c:pt>
                <c:pt idx="428">
                  <c:v>16/11/2012</c:v>
                </c:pt>
                <c:pt idx="429">
                  <c:v>20/11/2012</c:v>
                </c:pt>
                <c:pt idx="430">
                  <c:v>21/11/2012</c:v>
                </c:pt>
                <c:pt idx="431">
                  <c:v>22/11/2012</c:v>
                </c:pt>
                <c:pt idx="432">
                  <c:v>23/11/2012</c:v>
                </c:pt>
                <c:pt idx="433">
                  <c:v>26/11/2012</c:v>
                </c:pt>
                <c:pt idx="434">
                  <c:v>27/11/2012</c:v>
                </c:pt>
                <c:pt idx="435">
                  <c:v>28/11/2012</c:v>
                </c:pt>
                <c:pt idx="436">
                  <c:v>29/11/2012</c:v>
                </c:pt>
                <c:pt idx="437">
                  <c:v>30/11/2012</c:v>
                </c:pt>
                <c:pt idx="438">
                  <c:v>03/12/2012</c:v>
                </c:pt>
                <c:pt idx="439">
                  <c:v>04/12/2012</c:v>
                </c:pt>
                <c:pt idx="440">
                  <c:v>05/12/2012</c:v>
                </c:pt>
                <c:pt idx="441">
                  <c:v>06/12/2012</c:v>
                </c:pt>
                <c:pt idx="442">
                  <c:v>07/12/2012</c:v>
                </c:pt>
                <c:pt idx="443">
                  <c:v>10/12/2012</c:v>
                </c:pt>
                <c:pt idx="444">
                  <c:v>11/12/2012</c:v>
                </c:pt>
                <c:pt idx="445">
                  <c:v>12/12/2012</c:v>
                </c:pt>
                <c:pt idx="446">
                  <c:v>13/12/2012</c:v>
                </c:pt>
                <c:pt idx="447">
                  <c:v>14/12/2012</c:v>
                </c:pt>
                <c:pt idx="448">
                  <c:v>17/12/2012</c:v>
                </c:pt>
                <c:pt idx="449">
                  <c:v>18/12/2012</c:v>
                </c:pt>
                <c:pt idx="450">
                  <c:v>19/12/2012</c:v>
                </c:pt>
                <c:pt idx="451">
                  <c:v>20/12/2012</c:v>
                </c:pt>
                <c:pt idx="452">
                  <c:v>21/12/2012</c:v>
                </c:pt>
                <c:pt idx="453">
                  <c:v>24/12/2012</c:v>
                </c:pt>
                <c:pt idx="454">
                  <c:v>25/12/2012</c:v>
                </c:pt>
                <c:pt idx="455">
                  <c:v>26/12/2012</c:v>
                </c:pt>
                <c:pt idx="456">
                  <c:v>27/12/2012</c:v>
                </c:pt>
                <c:pt idx="457">
                  <c:v>28/12/2012</c:v>
                </c:pt>
                <c:pt idx="458">
                  <c:v>31/12/2012</c:v>
                </c:pt>
                <c:pt idx="459">
                  <c:v>01/01/2013</c:v>
                </c:pt>
                <c:pt idx="460">
                  <c:v>02/01/2013</c:v>
                </c:pt>
                <c:pt idx="461">
                  <c:v>03/01/2013</c:v>
                </c:pt>
                <c:pt idx="462">
                  <c:v>04/01/2013</c:v>
                </c:pt>
                <c:pt idx="463">
                  <c:v>07/01/2013</c:v>
                </c:pt>
                <c:pt idx="464">
                  <c:v>08/01/2013</c:v>
                </c:pt>
                <c:pt idx="465">
                  <c:v>09/01/2013</c:v>
                </c:pt>
                <c:pt idx="466">
                  <c:v>10/01/2013</c:v>
                </c:pt>
                <c:pt idx="467">
                  <c:v>11/01/2013</c:v>
                </c:pt>
                <c:pt idx="468">
                  <c:v>14/01/2013</c:v>
                </c:pt>
                <c:pt idx="469">
                  <c:v>15/01/2013</c:v>
                </c:pt>
                <c:pt idx="470">
                  <c:v>16/01/2013</c:v>
                </c:pt>
                <c:pt idx="471">
                  <c:v>17/01/2013</c:v>
                </c:pt>
                <c:pt idx="472">
                  <c:v>18/01/2013</c:v>
                </c:pt>
                <c:pt idx="473">
                  <c:v>21/01/2013</c:v>
                </c:pt>
                <c:pt idx="474">
                  <c:v>22/01/2013</c:v>
                </c:pt>
                <c:pt idx="475">
                  <c:v>23/01/2013</c:v>
                </c:pt>
                <c:pt idx="476">
                  <c:v>24/01/2013</c:v>
                </c:pt>
                <c:pt idx="477">
                  <c:v>25/01/2013</c:v>
                </c:pt>
                <c:pt idx="478">
                  <c:v>28/01/2013</c:v>
                </c:pt>
                <c:pt idx="479">
                  <c:v>29/01/2013</c:v>
                </c:pt>
                <c:pt idx="480">
                  <c:v>30/01/2013</c:v>
                </c:pt>
                <c:pt idx="481">
                  <c:v>31/01/2013</c:v>
                </c:pt>
                <c:pt idx="482">
                  <c:v>01/02/2013</c:v>
                </c:pt>
                <c:pt idx="483">
                  <c:v>04/02/2013</c:v>
                </c:pt>
                <c:pt idx="484">
                  <c:v>05/02/2013</c:v>
                </c:pt>
                <c:pt idx="485">
                  <c:v>06/02/2013</c:v>
                </c:pt>
                <c:pt idx="486">
                  <c:v>07/02/2013</c:v>
                </c:pt>
                <c:pt idx="487">
                  <c:v>08/02/2013</c:v>
                </c:pt>
                <c:pt idx="488">
                  <c:v>11/02/2013</c:v>
                </c:pt>
                <c:pt idx="489">
                  <c:v>12/02/2013</c:v>
                </c:pt>
                <c:pt idx="490">
                  <c:v>13/02/2013</c:v>
                </c:pt>
                <c:pt idx="491">
                  <c:v>14/02/2013</c:v>
                </c:pt>
                <c:pt idx="492">
                  <c:v>15/02/2013</c:v>
                </c:pt>
                <c:pt idx="493">
                  <c:v>18/02/2013</c:v>
                </c:pt>
                <c:pt idx="494">
                  <c:v>19/02/2013</c:v>
                </c:pt>
                <c:pt idx="495">
                  <c:v>20/02/2013</c:v>
                </c:pt>
                <c:pt idx="496">
                  <c:v>21/02/2013</c:v>
                </c:pt>
                <c:pt idx="497">
                  <c:v>22/02/2013</c:v>
                </c:pt>
                <c:pt idx="498">
                  <c:v>25/02/2013</c:v>
                </c:pt>
                <c:pt idx="499">
                  <c:v>26/02/2013</c:v>
                </c:pt>
                <c:pt idx="500">
                  <c:v>27/02/2013</c:v>
                </c:pt>
                <c:pt idx="501">
                  <c:v>28/02/2013</c:v>
                </c:pt>
                <c:pt idx="502">
                  <c:v>01/03/2013</c:v>
                </c:pt>
                <c:pt idx="503">
                  <c:v>04/03/2013</c:v>
                </c:pt>
                <c:pt idx="504">
                  <c:v>05/03/2013</c:v>
                </c:pt>
                <c:pt idx="505">
                  <c:v>06/03/2013</c:v>
                </c:pt>
                <c:pt idx="506">
                  <c:v>07/03/2013</c:v>
                </c:pt>
                <c:pt idx="507">
                  <c:v>08/03/2013</c:v>
                </c:pt>
                <c:pt idx="508">
                  <c:v>11/03/2013</c:v>
                </c:pt>
                <c:pt idx="509">
                  <c:v>12/03/2013</c:v>
                </c:pt>
                <c:pt idx="510">
                  <c:v>13/03/2013</c:v>
                </c:pt>
                <c:pt idx="511">
                  <c:v>14/03/2013</c:v>
                </c:pt>
                <c:pt idx="512">
                  <c:v>15/03/2013</c:v>
                </c:pt>
                <c:pt idx="513">
                  <c:v>18/03/2013</c:v>
                </c:pt>
                <c:pt idx="514">
                  <c:v>19/03/2013</c:v>
                </c:pt>
                <c:pt idx="515">
                  <c:v>20/03/2013</c:v>
                </c:pt>
                <c:pt idx="516">
                  <c:v>21/03/2013</c:v>
                </c:pt>
                <c:pt idx="517">
                  <c:v>22/03/2013</c:v>
                </c:pt>
                <c:pt idx="518">
                  <c:v>25/03/2013</c:v>
                </c:pt>
                <c:pt idx="519">
                  <c:v>26/03/2013</c:v>
                </c:pt>
                <c:pt idx="520">
                  <c:v>27/03/2013</c:v>
                </c:pt>
                <c:pt idx="521">
                  <c:v>28/03/2013</c:v>
                </c:pt>
                <c:pt idx="522">
                  <c:v>29/03/2013</c:v>
                </c:pt>
                <c:pt idx="523">
                  <c:v>01/04/2013</c:v>
                </c:pt>
                <c:pt idx="524">
                  <c:v>02/04/2013</c:v>
                </c:pt>
                <c:pt idx="525">
                  <c:v>03/04/2013</c:v>
                </c:pt>
                <c:pt idx="526">
                  <c:v>04/04/2013</c:v>
                </c:pt>
                <c:pt idx="527">
                  <c:v>05/04/2013</c:v>
                </c:pt>
                <c:pt idx="528">
                  <c:v>08/04/2013</c:v>
                </c:pt>
                <c:pt idx="529">
                  <c:v>09/04/2013</c:v>
                </c:pt>
                <c:pt idx="530">
                  <c:v>10/04/2013</c:v>
                </c:pt>
                <c:pt idx="531">
                  <c:v>11/04/2013</c:v>
                </c:pt>
                <c:pt idx="532">
                  <c:v>12/04/2013</c:v>
                </c:pt>
                <c:pt idx="533">
                  <c:v>15/04/2013</c:v>
                </c:pt>
                <c:pt idx="534">
                  <c:v>16/04/2013</c:v>
                </c:pt>
                <c:pt idx="535">
                  <c:v>17/04/2013</c:v>
                </c:pt>
                <c:pt idx="536">
                  <c:v>18/04/2013</c:v>
                </c:pt>
                <c:pt idx="537">
                  <c:v>19/04/2013</c:v>
                </c:pt>
                <c:pt idx="538">
                  <c:v>22/04/2013</c:v>
                </c:pt>
                <c:pt idx="539">
                  <c:v>23/04/2013</c:v>
                </c:pt>
                <c:pt idx="540">
                  <c:v>24/04/2013</c:v>
                </c:pt>
                <c:pt idx="541">
                  <c:v>25/04/2013</c:v>
                </c:pt>
                <c:pt idx="542">
                  <c:v>26/04/2013</c:v>
                </c:pt>
                <c:pt idx="543">
                  <c:v>29/04/2013</c:v>
                </c:pt>
                <c:pt idx="544">
                  <c:v>30/04/2013</c:v>
                </c:pt>
                <c:pt idx="545">
                  <c:v>01/05/2013</c:v>
                </c:pt>
                <c:pt idx="546">
                  <c:v>02/05/2013</c:v>
                </c:pt>
                <c:pt idx="547">
                  <c:v>03/05/2013</c:v>
                </c:pt>
                <c:pt idx="548">
                  <c:v>06/05/2013</c:v>
                </c:pt>
                <c:pt idx="549">
                  <c:v>07/05/2013</c:v>
                </c:pt>
                <c:pt idx="550">
                  <c:v>08/05/2013</c:v>
                </c:pt>
                <c:pt idx="551">
                  <c:v>09/05/2013</c:v>
                </c:pt>
                <c:pt idx="552">
                  <c:v>10/05/2013</c:v>
                </c:pt>
                <c:pt idx="553">
                  <c:v>13/05/2013</c:v>
                </c:pt>
                <c:pt idx="554">
                  <c:v>14/05/2013</c:v>
                </c:pt>
                <c:pt idx="555">
                  <c:v>15/05/2013</c:v>
                </c:pt>
                <c:pt idx="556">
                  <c:v>16/05/2013</c:v>
                </c:pt>
                <c:pt idx="557">
                  <c:v>17/05/2013</c:v>
                </c:pt>
                <c:pt idx="558">
                  <c:v>20/05/2013</c:v>
                </c:pt>
                <c:pt idx="559">
                  <c:v>21/05/2013</c:v>
                </c:pt>
                <c:pt idx="560">
                  <c:v>22/05/2013</c:v>
                </c:pt>
                <c:pt idx="561">
                  <c:v>23/05/2013</c:v>
                </c:pt>
                <c:pt idx="562">
                  <c:v>24/05/2013</c:v>
                </c:pt>
                <c:pt idx="563">
                  <c:v>27/05/2013</c:v>
                </c:pt>
                <c:pt idx="564">
                  <c:v>28/05/2013</c:v>
                </c:pt>
                <c:pt idx="565">
                  <c:v>29/05/2013</c:v>
                </c:pt>
                <c:pt idx="566">
                  <c:v>30/05/2013</c:v>
                </c:pt>
                <c:pt idx="567">
                  <c:v>31/05/2013</c:v>
                </c:pt>
                <c:pt idx="568">
                  <c:v>03/06/2013</c:v>
                </c:pt>
                <c:pt idx="569">
                  <c:v>04/06/2013</c:v>
                </c:pt>
                <c:pt idx="570">
                  <c:v>05/06/2013</c:v>
                </c:pt>
                <c:pt idx="571">
                  <c:v>06/06/2013</c:v>
                </c:pt>
                <c:pt idx="572">
                  <c:v>07/06/2013</c:v>
                </c:pt>
                <c:pt idx="573">
                  <c:v>10/06/2013</c:v>
                </c:pt>
                <c:pt idx="574">
                  <c:v>11/06/2013</c:v>
                </c:pt>
                <c:pt idx="575">
                  <c:v>12/06/2013</c:v>
                </c:pt>
                <c:pt idx="576">
                  <c:v>13/06/2013</c:v>
                </c:pt>
                <c:pt idx="577">
                  <c:v>14/06/2013</c:v>
                </c:pt>
                <c:pt idx="578">
                  <c:v>17/06/2013</c:v>
                </c:pt>
                <c:pt idx="579">
                  <c:v>18/06/2013</c:v>
                </c:pt>
                <c:pt idx="580">
                  <c:v>19/06/2013</c:v>
                </c:pt>
                <c:pt idx="581">
                  <c:v>20/06/2013</c:v>
                </c:pt>
                <c:pt idx="582">
                  <c:v>21/06/2013</c:v>
                </c:pt>
                <c:pt idx="583">
                  <c:v>24/06/2013</c:v>
                </c:pt>
                <c:pt idx="584">
                  <c:v>25/06/2013</c:v>
                </c:pt>
                <c:pt idx="585">
                  <c:v>26/06/2013</c:v>
                </c:pt>
                <c:pt idx="586">
                  <c:v>27/06/2013</c:v>
                </c:pt>
                <c:pt idx="587">
                  <c:v>28/06/2013</c:v>
                </c:pt>
                <c:pt idx="588">
                  <c:v>01/07/2013</c:v>
                </c:pt>
                <c:pt idx="589">
                  <c:v>02/07/2013</c:v>
                </c:pt>
                <c:pt idx="590">
                  <c:v>03/07/2013</c:v>
                </c:pt>
                <c:pt idx="591">
                  <c:v>04/07/2013</c:v>
                </c:pt>
                <c:pt idx="592">
                  <c:v>05/07/2013</c:v>
                </c:pt>
                <c:pt idx="593">
                  <c:v>08/07/2013</c:v>
                </c:pt>
                <c:pt idx="594">
                  <c:v>09/07/2013</c:v>
                </c:pt>
                <c:pt idx="595">
                  <c:v>10/07/2013</c:v>
                </c:pt>
                <c:pt idx="596">
                  <c:v>11/07/2013</c:v>
                </c:pt>
                <c:pt idx="597">
                  <c:v>12/07/2013</c:v>
                </c:pt>
                <c:pt idx="598">
                  <c:v>15/07/2013</c:v>
                </c:pt>
                <c:pt idx="599">
                  <c:v>16/07/2013</c:v>
                </c:pt>
                <c:pt idx="600">
                  <c:v>17/07/2013</c:v>
                </c:pt>
                <c:pt idx="601">
                  <c:v>18/07/2013</c:v>
                </c:pt>
                <c:pt idx="602">
                  <c:v>19/07/2013</c:v>
                </c:pt>
                <c:pt idx="603">
                  <c:v>22/07/2013</c:v>
                </c:pt>
                <c:pt idx="604">
                  <c:v>23/07/2013</c:v>
                </c:pt>
                <c:pt idx="605">
                  <c:v>24/07/2013</c:v>
                </c:pt>
                <c:pt idx="606">
                  <c:v>25/07/2013</c:v>
                </c:pt>
                <c:pt idx="607">
                  <c:v>26/07/2013</c:v>
                </c:pt>
                <c:pt idx="608">
                  <c:v>29/07/2013</c:v>
                </c:pt>
                <c:pt idx="609">
                  <c:v>30/07/2013</c:v>
                </c:pt>
                <c:pt idx="610">
                  <c:v>31/07/2013</c:v>
                </c:pt>
                <c:pt idx="611">
                  <c:v>01/08/2013</c:v>
                </c:pt>
                <c:pt idx="612">
                  <c:v>02/08/2013</c:v>
                </c:pt>
                <c:pt idx="613">
                  <c:v>05/08/2013</c:v>
                </c:pt>
                <c:pt idx="614">
                  <c:v>06/08/2013</c:v>
                </c:pt>
                <c:pt idx="615">
                  <c:v>07/08/2013</c:v>
                </c:pt>
                <c:pt idx="616">
                  <c:v>08/08/2013</c:v>
                </c:pt>
                <c:pt idx="617">
                  <c:v>09/08/2013</c:v>
                </c:pt>
                <c:pt idx="618">
                  <c:v>12/08/2013</c:v>
                </c:pt>
                <c:pt idx="619">
                  <c:v>13/08/2013</c:v>
                </c:pt>
                <c:pt idx="620">
                  <c:v>14/08/2013</c:v>
                </c:pt>
                <c:pt idx="621">
                  <c:v>15/08/2013</c:v>
                </c:pt>
                <c:pt idx="622">
                  <c:v>16/08/2013</c:v>
                </c:pt>
                <c:pt idx="623">
                  <c:v>19/08/2013</c:v>
                </c:pt>
                <c:pt idx="624">
                  <c:v>20/08/2013</c:v>
                </c:pt>
                <c:pt idx="625">
                  <c:v>21/08/2013</c:v>
                </c:pt>
                <c:pt idx="626">
                  <c:v>22/08/2013</c:v>
                </c:pt>
                <c:pt idx="627">
                  <c:v>23/08/2013</c:v>
                </c:pt>
                <c:pt idx="628">
                  <c:v>26/08/2013</c:v>
                </c:pt>
                <c:pt idx="629">
                  <c:v>27/08/2013</c:v>
                </c:pt>
                <c:pt idx="630">
                  <c:v>28/08/2013</c:v>
                </c:pt>
                <c:pt idx="631">
                  <c:v>29/08/2013</c:v>
                </c:pt>
                <c:pt idx="632">
                  <c:v>30/08/2013</c:v>
                </c:pt>
                <c:pt idx="633">
                  <c:v>02/09/2013</c:v>
                </c:pt>
                <c:pt idx="634">
                  <c:v>03/09/2013</c:v>
                </c:pt>
                <c:pt idx="635">
                  <c:v>04/09/2013</c:v>
                </c:pt>
                <c:pt idx="636">
                  <c:v>05/09/2013</c:v>
                </c:pt>
                <c:pt idx="637">
                  <c:v>06/09/2013</c:v>
                </c:pt>
                <c:pt idx="638">
                  <c:v>09/09/2013</c:v>
                </c:pt>
                <c:pt idx="639">
                  <c:v>10/09/2013</c:v>
                </c:pt>
                <c:pt idx="640">
                  <c:v>11/09/2013</c:v>
                </c:pt>
                <c:pt idx="641">
                  <c:v>12/09/2013</c:v>
                </c:pt>
                <c:pt idx="642">
                  <c:v>13/09/2013</c:v>
                </c:pt>
                <c:pt idx="643">
                  <c:v>16/09/2013</c:v>
                </c:pt>
                <c:pt idx="644">
                  <c:v>17/09/2013</c:v>
                </c:pt>
                <c:pt idx="645">
                  <c:v>18/09/2013</c:v>
                </c:pt>
                <c:pt idx="646">
                  <c:v>19/09/2013</c:v>
                </c:pt>
                <c:pt idx="647">
                  <c:v>20/09/2013</c:v>
                </c:pt>
                <c:pt idx="648">
                  <c:v>23/09/2013</c:v>
                </c:pt>
                <c:pt idx="649">
                  <c:v>24/09/2013</c:v>
                </c:pt>
                <c:pt idx="650">
                  <c:v>25/09/2013</c:v>
                </c:pt>
                <c:pt idx="651">
                  <c:v>26/09/2013</c:v>
                </c:pt>
                <c:pt idx="652">
                  <c:v>27/09/2013</c:v>
                </c:pt>
                <c:pt idx="653">
                  <c:v>30/09/2013</c:v>
                </c:pt>
                <c:pt idx="654">
                  <c:v>01/10/2013</c:v>
                </c:pt>
                <c:pt idx="655">
                  <c:v>02/10/2013</c:v>
                </c:pt>
                <c:pt idx="656">
                  <c:v>03/10/2013</c:v>
                </c:pt>
                <c:pt idx="657">
                  <c:v>04/10/2013</c:v>
                </c:pt>
                <c:pt idx="658">
                  <c:v>07/10/2013</c:v>
                </c:pt>
                <c:pt idx="659">
                  <c:v>08/10/2013</c:v>
                </c:pt>
                <c:pt idx="660">
                  <c:v>09/10/2013</c:v>
                </c:pt>
                <c:pt idx="661">
                  <c:v>10/10/2013</c:v>
                </c:pt>
                <c:pt idx="662">
                  <c:v>11/10/2013</c:v>
                </c:pt>
                <c:pt idx="663">
                  <c:v>14/10/2013</c:v>
                </c:pt>
                <c:pt idx="664">
                  <c:v>15/10/2013</c:v>
                </c:pt>
                <c:pt idx="665">
                  <c:v>16/10/2013</c:v>
                </c:pt>
                <c:pt idx="666">
                  <c:v>17/10/2013</c:v>
                </c:pt>
                <c:pt idx="667">
                  <c:v>18/10/2013</c:v>
                </c:pt>
                <c:pt idx="668">
                  <c:v>21/10/2013</c:v>
                </c:pt>
                <c:pt idx="669">
                  <c:v>22/10/2013</c:v>
                </c:pt>
                <c:pt idx="670">
                  <c:v>23/10/2013</c:v>
                </c:pt>
                <c:pt idx="671">
                  <c:v>24/10/2013</c:v>
                </c:pt>
                <c:pt idx="672">
                  <c:v>25/10/2013</c:v>
                </c:pt>
                <c:pt idx="673">
                  <c:v>28/10/2013</c:v>
                </c:pt>
                <c:pt idx="674">
                  <c:v>29/10/2013</c:v>
                </c:pt>
                <c:pt idx="675">
                  <c:v>30/10/2013</c:v>
                </c:pt>
                <c:pt idx="676">
                  <c:v>31/10/2013</c:v>
                </c:pt>
                <c:pt idx="677">
                  <c:v>01/11/2013</c:v>
                </c:pt>
                <c:pt idx="678">
                  <c:v>04/11/2013</c:v>
                </c:pt>
                <c:pt idx="679">
                  <c:v>05/11/2013</c:v>
                </c:pt>
                <c:pt idx="680">
                  <c:v>06/11/2013</c:v>
                </c:pt>
                <c:pt idx="681">
                  <c:v>07/11/2013</c:v>
                </c:pt>
                <c:pt idx="682">
                  <c:v>08/11/2013</c:v>
                </c:pt>
                <c:pt idx="683">
                  <c:v>11/11/2013</c:v>
                </c:pt>
                <c:pt idx="684">
                  <c:v>12/11/2013</c:v>
                </c:pt>
                <c:pt idx="685">
                  <c:v>13/11/2013</c:v>
                </c:pt>
                <c:pt idx="686">
                  <c:v>14/11/2013</c:v>
                </c:pt>
                <c:pt idx="687">
                  <c:v>15/11/2013</c:v>
                </c:pt>
                <c:pt idx="688">
                  <c:v>18/11/2013</c:v>
                </c:pt>
                <c:pt idx="689">
                  <c:v>19/11/2013</c:v>
                </c:pt>
                <c:pt idx="690">
                  <c:v>20/11/2013</c:v>
                </c:pt>
                <c:pt idx="691">
                  <c:v>21/11/2013</c:v>
                </c:pt>
                <c:pt idx="692">
                  <c:v>22/11/2013</c:v>
                </c:pt>
                <c:pt idx="693">
                  <c:v>25/11/2013</c:v>
                </c:pt>
                <c:pt idx="694">
                  <c:v>26/11/2013</c:v>
                </c:pt>
                <c:pt idx="695">
                  <c:v>27/11/2013</c:v>
                </c:pt>
                <c:pt idx="696">
                  <c:v>28/11/2013</c:v>
                </c:pt>
                <c:pt idx="697">
                  <c:v>29/11/2013</c:v>
                </c:pt>
                <c:pt idx="698">
                  <c:v>02/12/2013</c:v>
                </c:pt>
                <c:pt idx="699">
                  <c:v>03/12/2013</c:v>
                </c:pt>
                <c:pt idx="700">
                  <c:v>04/12/2013</c:v>
                </c:pt>
                <c:pt idx="701">
                  <c:v>05/12/2013</c:v>
                </c:pt>
                <c:pt idx="702">
                  <c:v>06/12/2013</c:v>
                </c:pt>
                <c:pt idx="703">
                  <c:v>09/12/2013</c:v>
                </c:pt>
                <c:pt idx="704">
                  <c:v>10/12/2013</c:v>
                </c:pt>
                <c:pt idx="705">
                  <c:v>11/12/2013</c:v>
                </c:pt>
                <c:pt idx="706">
                  <c:v>12/12/2013</c:v>
                </c:pt>
                <c:pt idx="707">
                  <c:v>13/12/2013</c:v>
                </c:pt>
                <c:pt idx="708">
                  <c:v>16/12/2013</c:v>
                </c:pt>
                <c:pt idx="709">
                  <c:v>17/12/2013</c:v>
                </c:pt>
                <c:pt idx="710">
                  <c:v>18/12/2013</c:v>
                </c:pt>
                <c:pt idx="711">
                  <c:v>19/12/2013</c:v>
                </c:pt>
                <c:pt idx="712">
                  <c:v>20/12/2013</c:v>
                </c:pt>
                <c:pt idx="713">
                  <c:v>23/12/2013</c:v>
                </c:pt>
                <c:pt idx="714">
                  <c:v>24/12/2013</c:v>
                </c:pt>
                <c:pt idx="715">
                  <c:v>25/12/2013</c:v>
                </c:pt>
                <c:pt idx="716">
                  <c:v>26/12/2013</c:v>
                </c:pt>
                <c:pt idx="717">
                  <c:v>27/12/2013</c:v>
                </c:pt>
                <c:pt idx="718">
                  <c:v>30/12/2013</c:v>
                </c:pt>
                <c:pt idx="719">
                  <c:v>31/12/2013</c:v>
                </c:pt>
                <c:pt idx="720">
                  <c:v>01/01/2014</c:v>
                </c:pt>
                <c:pt idx="721">
                  <c:v>02/01/2014</c:v>
                </c:pt>
                <c:pt idx="722">
                  <c:v>03/01/2014</c:v>
                </c:pt>
                <c:pt idx="723">
                  <c:v>06/01/2014</c:v>
                </c:pt>
                <c:pt idx="724">
                  <c:v>07/01/2014</c:v>
                </c:pt>
                <c:pt idx="725">
                  <c:v>09/01/2014</c:v>
                </c:pt>
                <c:pt idx="726">
                  <c:v>10/01/2014</c:v>
                </c:pt>
                <c:pt idx="727">
                  <c:v>13/01/2014</c:v>
                </c:pt>
                <c:pt idx="728">
                  <c:v>14/01/2014</c:v>
                </c:pt>
                <c:pt idx="729">
                  <c:v>15/01/2014</c:v>
                </c:pt>
                <c:pt idx="730">
                  <c:v>16/01/2014</c:v>
                </c:pt>
                <c:pt idx="731">
                  <c:v>17/01/2014</c:v>
                </c:pt>
                <c:pt idx="732">
                  <c:v>20/01/2014</c:v>
                </c:pt>
                <c:pt idx="733">
                  <c:v>21/01/2014</c:v>
                </c:pt>
                <c:pt idx="734">
                  <c:v>22/01/2014</c:v>
                </c:pt>
                <c:pt idx="735">
                  <c:v>23/01/2014</c:v>
                </c:pt>
                <c:pt idx="736">
                  <c:v>24/01/2014</c:v>
                </c:pt>
                <c:pt idx="737">
                  <c:v>27/01/2014</c:v>
                </c:pt>
                <c:pt idx="738">
                  <c:v>28/01/2014</c:v>
                </c:pt>
                <c:pt idx="739">
                  <c:v>29/01/2014</c:v>
                </c:pt>
                <c:pt idx="740">
                  <c:v>30/01/2014</c:v>
                </c:pt>
                <c:pt idx="741">
                  <c:v>31/01/2014</c:v>
                </c:pt>
                <c:pt idx="742">
                  <c:v>03/02/2014</c:v>
                </c:pt>
                <c:pt idx="743">
                  <c:v>04/02/2014</c:v>
                </c:pt>
                <c:pt idx="744">
                  <c:v>05/02/2014</c:v>
                </c:pt>
                <c:pt idx="745">
                  <c:v>06/02/2014</c:v>
                </c:pt>
                <c:pt idx="746">
                  <c:v>07/02/2014</c:v>
                </c:pt>
                <c:pt idx="747">
                  <c:v>10/02/2014</c:v>
                </c:pt>
                <c:pt idx="748">
                  <c:v>11/02/2014</c:v>
                </c:pt>
                <c:pt idx="749">
                  <c:v>12/02/2014</c:v>
                </c:pt>
                <c:pt idx="750">
                  <c:v>13/02/2014</c:v>
                </c:pt>
                <c:pt idx="751">
                  <c:v>14/02/2014</c:v>
                </c:pt>
                <c:pt idx="752">
                  <c:v>17/02/2014</c:v>
                </c:pt>
                <c:pt idx="753">
                  <c:v>18/02/2014</c:v>
                </c:pt>
                <c:pt idx="754">
                  <c:v>19/02/2014</c:v>
                </c:pt>
                <c:pt idx="755">
                  <c:v>20/02/2014</c:v>
                </c:pt>
                <c:pt idx="756">
                  <c:v>21/02/2014</c:v>
                </c:pt>
                <c:pt idx="757">
                  <c:v>24/02/2014</c:v>
                </c:pt>
                <c:pt idx="758">
                  <c:v>25/02/2014</c:v>
                </c:pt>
                <c:pt idx="759">
                  <c:v>26/02/2014</c:v>
                </c:pt>
                <c:pt idx="760">
                  <c:v>27/02/2014</c:v>
                </c:pt>
                <c:pt idx="761">
                  <c:v>28/02/2014</c:v>
                </c:pt>
                <c:pt idx="762">
                  <c:v>03/03/2014</c:v>
                </c:pt>
                <c:pt idx="763">
                  <c:v>04/03/2014</c:v>
                </c:pt>
                <c:pt idx="764">
                  <c:v>05/03/2014</c:v>
                </c:pt>
                <c:pt idx="765">
                  <c:v>06/03/2014</c:v>
                </c:pt>
                <c:pt idx="766">
                  <c:v>07/03/2014</c:v>
                </c:pt>
                <c:pt idx="767">
                  <c:v>10/03/2014</c:v>
                </c:pt>
                <c:pt idx="768">
                  <c:v>11/03/2014</c:v>
                </c:pt>
                <c:pt idx="769">
                  <c:v>12/03/2014</c:v>
                </c:pt>
                <c:pt idx="770">
                  <c:v>13/03/2014</c:v>
                </c:pt>
                <c:pt idx="771">
                  <c:v>14/03/2014</c:v>
                </c:pt>
                <c:pt idx="772">
                  <c:v>17/03/2014</c:v>
                </c:pt>
                <c:pt idx="773">
                  <c:v>18/03/2014</c:v>
                </c:pt>
                <c:pt idx="774">
                  <c:v>19/03/2014</c:v>
                </c:pt>
                <c:pt idx="775">
                  <c:v>20/03/2014</c:v>
                </c:pt>
                <c:pt idx="776">
                  <c:v>21/03/2014</c:v>
                </c:pt>
                <c:pt idx="777">
                  <c:v>24/03/2014</c:v>
                </c:pt>
                <c:pt idx="778">
                  <c:v>25/03/2014</c:v>
                </c:pt>
                <c:pt idx="779">
                  <c:v>26/03/2014</c:v>
                </c:pt>
                <c:pt idx="780">
                  <c:v>27/03/2014</c:v>
                </c:pt>
                <c:pt idx="781">
                  <c:v>28/03/2014</c:v>
                </c:pt>
                <c:pt idx="782">
                  <c:v>31/03/2014</c:v>
                </c:pt>
                <c:pt idx="783">
                  <c:v>01/04/2014</c:v>
                </c:pt>
                <c:pt idx="784">
                  <c:v>02/04/2014</c:v>
                </c:pt>
                <c:pt idx="785">
                  <c:v>03/04/2014</c:v>
                </c:pt>
                <c:pt idx="786">
                  <c:v>04/04/2014</c:v>
                </c:pt>
                <c:pt idx="787">
                  <c:v>07/04/2014</c:v>
                </c:pt>
                <c:pt idx="788">
                  <c:v>08/04/2014</c:v>
                </c:pt>
                <c:pt idx="789">
                  <c:v>09/04/2014</c:v>
                </c:pt>
                <c:pt idx="790">
                  <c:v>10/04/2014</c:v>
                </c:pt>
                <c:pt idx="791">
                  <c:v>11/04/2014</c:v>
                </c:pt>
                <c:pt idx="792">
                  <c:v>14/04/2014</c:v>
                </c:pt>
                <c:pt idx="793">
                  <c:v>15/04/2014</c:v>
                </c:pt>
                <c:pt idx="794">
                  <c:v>16/04/2014</c:v>
                </c:pt>
                <c:pt idx="795">
                  <c:v>17/04/2014</c:v>
                </c:pt>
                <c:pt idx="796">
                  <c:v>18/04/2014</c:v>
                </c:pt>
                <c:pt idx="797">
                  <c:v>21/04/2014</c:v>
                </c:pt>
                <c:pt idx="798">
                  <c:v>22/04/2014</c:v>
                </c:pt>
                <c:pt idx="799">
                  <c:v>23/04/2014</c:v>
                </c:pt>
                <c:pt idx="800">
                  <c:v>24/04/2014</c:v>
                </c:pt>
                <c:pt idx="801">
                  <c:v>25/04/2014</c:v>
                </c:pt>
                <c:pt idx="802">
                  <c:v>28/04/2014</c:v>
                </c:pt>
                <c:pt idx="803">
                  <c:v>29/04/2014</c:v>
                </c:pt>
                <c:pt idx="804">
                  <c:v>30/04/2014</c:v>
                </c:pt>
                <c:pt idx="805">
                  <c:v>01/05/2014</c:v>
                </c:pt>
                <c:pt idx="806">
                  <c:v>02/05/2014</c:v>
                </c:pt>
                <c:pt idx="807">
                  <c:v>05/05/2014</c:v>
                </c:pt>
                <c:pt idx="808">
                  <c:v>06/05/2014</c:v>
                </c:pt>
                <c:pt idx="809">
                  <c:v>07/05/2014</c:v>
                </c:pt>
                <c:pt idx="810">
                  <c:v>08/05/2014</c:v>
                </c:pt>
                <c:pt idx="811">
                  <c:v>09/05/2014</c:v>
                </c:pt>
                <c:pt idx="812">
                  <c:v>12/05/2014</c:v>
                </c:pt>
                <c:pt idx="813">
                  <c:v>13/05/2014</c:v>
                </c:pt>
                <c:pt idx="814">
                  <c:v>14/05/2014</c:v>
                </c:pt>
                <c:pt idx="815">
                  <c:v>15/05/2014</c:v>
                </c:pt>
                <c:pt idx="816">
                  <c:v>16/05/2014</c:v>
                </c:pt>
                <c:pt idx="817">
                  <c:v>19/05/2014</c:v>
                </c:pt>
                <c:pt idx="818">
                  <c:v>20/05/2014</c:v>
                </c:pt>
                <c:pt idx="819">
                  <c:v>21/05/2014</c:v>
                </c:pt>
                <c:pt idx="820">
                  <c:v>22/05/2014</c:v>
                </c:pt>
                <c:pt idx="821">
                  <c:v>23/05/2014</c:v>
                </c:pt>
                <c:pt idx="822">
                  <c:v>26/05/2014</c:v>
                </c:pt>
                <c:pt idx="823">
                  <c:v>27/05/2014</c:v>
                </c:pt>
                <c:pt idx="824">
                  <c:v>28/05/2014</c:v>
                </c:pt>
                <c:pt idx="825">
                  <c:v>29/05/2014</c:v>
                </c:pt>
                <c:pt idx="826">
                  <c:v>30/05/2014</c:v>
                </c:pt>
                <c:pt idx="827">
                  <c:v>02/06/2014</c:v>
                </c:pt>
                <c:pt idx="828">
                  <c:v>03/06/2014</c:v>
                </c:pt>
                <c:pt idx="829">
                  <c:v>04/06/2014</c:v>
                </c:pt>
                <c:pt idx="830">
                  <c:v>05/06/2014</c:v>
                </c:pt>
                <c:pt idx="831">
                  <c:v>06/06/2014</c:v>
                </c:pt>
                <c:pt idx="832">
                  <c:v>09/06/2014</c:v>
                </c:pt>
                <c:pt idx="833">
                  <c:v>10/06/2014</c:v>
                </c:pt>
                <c:pt idx="834">
                  <c:v>11/06/2014</c:v>
                </c:pt>
                <c:pt idx="835">
                  <c:v>12/06/2014</c:v>
                </c:pt>
                <c:pt idx="836">
                  <c:v>13/06/2014</c:v>
                </c:pt>
                <c:pt idx="837">
                  <c:v>16/06/2014</c:v>
                </c:pt>
                <c:pt idx="838">
                  <c:v>17/06/2014</c:v>
                </c:pt>
                <c:pt idx="839">
                  <c:v>18/06/2014</c:v>
                </c:pt>
                <c:pt idx="840">
                  <c:v>19/06/2014</c:v>
                </c:pt>
                <c:pt idx="841">
                  <c:v>20/06/2014</c:v>
                </c:pt>
                <c:pt idx="842">
                  <c:v>23/06/2014</c:v>
                </c:pt>
                <c:pt idx="843">
                  <c:v>24/06/2014</c:v>
                </c:pt>
                <c:pt idx="844">
                  <c:v>25/06/2014</c:v>
                </c:pt>
                <c:pt idx="845">
                  <c:v>26/06/2014</c:v>
                </c:pt>
                <c:pt idx="846">
                  <c:v>27/06/2014</c:v>
                </c:pt>
                <c:pt idx="847">
                  <c:v>30/06/2014</c:v>
                </c:pt>
                <c:pt idx="848">
                  <c:v>01/07/2014</c:v>
                </c:pt>
                <c:pt idx="849">
                  <c:v>02/07/2014</c:v>
                </c:pt>
                <c:pt idx="850">
                  <c:v>03/07/2014</c:v>
                </c:pt>
                <c:pt idx="851">
                  <c:v>04/07/2014</c:v>
                </c:pt>
                <c:pt idx="852">
                  <c:v>07/07/2014</c:v>
                </c:pt>
                <c:pt idx="853">
                  <c:v>08/07/2014</c:v>
                </c:pt>
                <c:pt idx="854">
                  <c:v>09/07/2014</c:v>
                </c:pt>
                <c:pt idx="855">
                  <c:v>10/07/2014</c:v>
                </c:pt>
                <c:pt idx="856">
                  <c:v>11/07/2014</c:v>
                </c:pt>
                <c:pt idx="857">
                  <c:v>14/07/2014</c:v>
                </c:pt>
                <c:pt idx="858">
                  <c:v>15/07/2014</c:v>
                </c:pt>
                <c:pt idx="859">
                  <c:v>16/07/2014</c:v>
                </c:pt>
                <c:pt idx="860">
                  <c:v>17/07/2014</c:v>
                </c:pt>
                <c:pt idx="861">
                  <c:v>18/07/2014</c:v>
                </c:pt>
                <c:pt idx="862">
                  <c:v>21/07/2014</c:v>
                </c:pt>
                <c:pt idx="863">
                  <c:v>22/07/2014</c:v>
                </c:pt>
                <c:pt idx="864">
                  <c:v>23/07/2014</c:v>
                </c:pt>
                <c:pt idx="865">
                  <c:v>24/07/2014</c:v>
                </c:pt>
                <c:pt idx="866">
                  <c:v>25/07/2014</c:v>
                </c:pt>
                <c:pt idx="867">
                  <c:v>28/07/2014</c:v>
                </c:pt>
                <c:pt idx="868">
                  <c:v>29/07/2014</c:v>
                </c:pt>
                <c:pt idx="869">
                  <c:v>30/07/2014</c:v>
                </c:pt>
                <c:pt idx="870">
                  <c:v>31/07/2014</c:v>
                </c:pt>
                <c:pt idx="871">
                  <c:v>01/08/2014</c:v>
                </c:pt>
                <c:pt idx="872">
                  <c:v>04/08/2014</c:v>
                </c:pt>
                <c:pt idx="873">
                  <c:v>05/08/2014</c:v>
                </c:pt>
                <c:pt idx="874">
                  <c:v>06/08/2014</c:v>
                </c:pt>
                <c:pt idx="875">
                  <c:v>07/08/2014</c:v>
                </c:pt>
                <c:pt idx="876">
                  <c:v>08/08/2014</c:v>
                </c:pt>
                <c:pt idx="877">
                  <c:v>11/08/2014</c:v>
                </c:pt>
                <c:pt idx="878">
                  <c:v>12/08/2014</c:v>
                </c:pt>
                <c:pt idx="879">
                  <c:v>13/08/2014</c:v>
                </c:pt>
                <c:pt idx="880">
                  <c:v>14/08/2014</c:v>
                </c:pt>
                <c:pt idx="881">
                  <c:v>15/08/2014</c:v>
                </c:pt>
                <c:pt idx="882">
                  <c:v>18/08/2014</c:v>
                </c:pt>
                <c:pt idx="883">
                  <c:v>19/08/2014</c:v>
                </c:pt>
                <c:pt idx="884">
                  <c:v>20/08/2014</c:v>
                </c:pt>
                <c:pt idx="885">
                  <c:v>21/08/2014</c:v>
                </c:pt>
                <c:pt idx="886">
                  <c:v>22/08/2014</c:v>
                </c:pt>
                <c:pt idx="887">
                  <c:v>25/08/2014</c:v>
                </c:pt>
                <c:pt idx="888">
                  <c:v>26/08/2014</c:v>
                </c:pt>
                <c:pt idx="889">
                  <c:v>27/08/2014</c:v>
                </c:pt>
                <c:pt idx="890">
                  <c:v>28/08/2014</c:v>
                </c:pt>
                <c:pt idx="891">
                  <c:v>29/08/2014</c:v>
                </c:pt>
                <c:pt idx="892">
                  <c:v>01/09/2014</c:v>
                </c:pt>
                <c:pt idx="893">
                  <c:v>02/09/2014</c:v>
                </c:pt>
                <c:pt idx="894">
                  <c:v>03/09/2014</c:v>
                </c:pt>
                <c:pt idx="895">
                  <c:v>04/09/2014</c:v>
                </c:pt>
                <c:pt idx="896">
                  <c:v>05/09/2014</c:v>
                </c:pt>
                <c:pt idx="897">
                  <c:v>08/09/2014</c:v>
                </c:pt>
                <c:pt idx="898">
                  <c:v>09/09/2014</c:v>
                </c:pt>
                <c:pt idx="899">
                  <c:v>10/09/2014</c:v>
                </c:pt>
                <c:pt idx="900">
                  <c:v>11/09/2014</c:v>
                </c:pt>
                <c:pt idx="901">
                  <c:v>12/09/2014</c:v>
                </c:pt>
                <c:pt idx="902">
                  <c:v>15/09/2014</c:v>
                </c:pt>
                <c:pt idx="903">
                  <c:v>16/09/2014</c:v>
                </c:pt>
                <c:pt idx="904">
                  <c:v>17/09/2014</c:v>
                </c:pt>
                <c:pt idx="905">
                  <c:v>18/09/2014</c:v>
                </c:pt>
                <c:pt idx="906">
                  <c:v>19/09/2014</c:v>
                </c:pt>
                <c:pt idx="907">
                  <c:v>22/09/2014</c:v>
                </c:pt>
                <c:pt idx="908">
                  <c:v>23/09/2014</c:v>
                </c:pt>
                <c:pt idx="909">
                  <c:v>24/09/2014</c:v>
                </c:pt>
                <c:pt idx="910">
                  <c:v>25/09/2014</c:v>
                </c:pt>
                <c:pt idx="911">
                  <c:v>26/09/2014</c:v>
                </c:pt>
                <c:pt idx="912">
                  <c:v>29/09/2014</c:v>
                </c:pt>
                <c:pt idx="913">
                  <c:v>30/09/2014</c:v>
                </c:pt>
                <c:pt idx="914">
                  <c:v>01/10/2014</c:v>
                </c:pt>
                <c:pt idx="915">
                  <c:v>02/10/2014</c:v>
                </c:pt>
                <c:pt idx="916">
                  <c:v>03/10/2014</c:v>
                </c:pt>
                <c:pt idx="917">
                  <c:v>06/10/2014</c:v>
                </c:pt>
                <c:pt idx="918">
                  <c:v>07/10/2014</c:v>
                </c:pt>
                <c:pt idx="919">
                  <c:v>08/10/2014</c:v>
                </c:pt>
                <c:pt idx="920">
                  <c:v>09/10/2014</c:v>
                </c:pt>
                <c:pt idx="921">
                  <c:v>10/10/2014</c:v>
                </c:pt>
                <c:pt idx="922">
                  <c:v>13/10/2014</c:v>
                </c:pt>
                <c:pt idx="923">
                  <c:v>14/10/2014</c:v>
                </c:pt>
                <c:pt idx="924">
                  <c:v>15/10/2014</c:v>
                </c:pt>
                <c:pt idx="925">
                  <c:v>16/10/2014</c:v>
                </c:pt>
                <c:pt idx="926">
                  <c:v>17/10/2014</c:v>
                </c:pt>
                <c:pt idx="927">
                  <c:v>20/10/2014</c:v>
                </c:pt>
                <c:pt idx="928">
                  <c:v>21/10/2014</c:v>
                </c:pt>
                <c:pt idx="929">
                  <c:v>22/10/2014</c:v>
                </c:pt>
                <c:pt idx="930">
                  <c:v>23/10/2014</c:v>
                </c:pt>
                <c:pt idx="931">
                  <c:v>24/10/2014</c:v>
                </c:pt>
                <c:pt idx="932">
                  <c:v>27/10/2014</c:v>
                </c:pt>
                <c:pt idx="933">
                  <c:v>28/10/2014</c:v>
                </c:pt>
                <c:pt idx="934">
                  <c:v>29/10/2014</c:v>
                </c:pt>
                <c:pt idx="935">
                  <c:v>30/10/2014</c:v>
                </c:pt>
                <c:pt idx="936">
                  <c:v>31/10/2014</c:v>
                </c:pt>
                <c:pt idx="937">
                  <c:v>03/11/2014</c:v>
                </c:pt>
                <c:pt idx="938">
                  <c:v>04/11/2014</c:v>
                </c:pt>
                <c:pt idx="939">
                  <c:v>05/11/2014</c:v>
                </c:pt>
                <c:pt idx="940">
                  <c:v>06/11/2014</c:v>
                </c:pt>
                <c:pt idx="941">
                  <c:v>07/11/2014</c:v>
                </c:pt>
                <c:pt idx="942">
                  <c:v>10/11/2014</c:v>
                </c:pt>
                <c:pt idx="943">
                  <c:v>11/11/2014</c:v>
                </c:pt>
                <c:pt idx="944">
                  <c:v>12/11/2014</c:v>
                </c:pt>
                <c:pt idx="945">
                  <c:v>13/11/2014</c:v>
                </c:pt>
                <c:pt idx="946">
                  <c:v>14/11/2014</c:v>
                </c:pt>
                <c:pt idx="947">
                  <c:v>17/11/2014</c:v>
                </c:pt>
                <c:pt idx="948">
                  <c:v>18/11/2014</c:v>
                </c:pt>
                <c:pt idx="949">
                  <c:v>19/11/2014</c:v>
                </c:pt>
                <c:pt idx="950">
                  <c:v>20/11/2014</c:v>
                </c:pt>
                <c:pt idx="951">
                  <c:v>21/11/2014</c:v>
                </c:pt>
                <c:pt idx="952">
                  <c:v>24/11/2014</c:v>
                </c:pt>
                <c:pt idx="953">
                  <c:v>25/11/2014</c:v>
                </c:pt>
                <c:pt idx="954">
                  <c:v>26/11/2014</c:v>
                </c:pt>
                <c:pt idx="955">
                  <c:v>27/11/2014</c:v>
                </c:pt>
                <c:pt idx="956">
                  <c:v>28/11/2014</c:v>
                </c:pt>
                <c:pt idx="957">
                  <c:v>01/12/2014</c:v>
                </c:pt>
                <c:pt idx="958">
                  <c:v>02/12/2014</c:v>
                </c:pt>
                <c:pt idx="959">
                  <c:v>03/12/2014</c:v>
                </c:pt>
                <c:pt idx="960">
                  <c:v>04/12/2014</c:v>
                </c:pt>
                <c:pt idx="961">
                  <c:v>05/12/2014</c:v>
                </c:pt>
                <c:pt idx="962">
                  <c:v>08/12/2014</c:v>
                </c:pt>
                <c:pt idx="963">
                  <c:v>09/12/2014</c:v>
                </c:pt>
                <c:pt idx="964">
                  <c:v>10/12/2014</c:v>
                </c:pt>
                <c:pt idx="965">
                  <c:v>11/12/2014</c:v>
                </c:pt>
                <c:pt idx="966">
                  <c:v>12/12/2014</c:v>
                </c:pt>
                <c:pt idx="967">
                  <c:v>15/12/2014</c:v>
                </c:pt>
                <c:pt idx="968">
                  <c:v>16/12/2014</c:v>
                </c:pt>
                <c:pt idx="969">
                  <c:v>17/12/2014</c:v>
                </c:pt>
                <c:pt idx="970">
                  <c:v>18/12/2014</c:v>
                </c:pt>
                <c:pt idx="971">
                  <c:v>19/12/2014</c:v>
                </c:pt>
                <c:pt idx="972">
                  <c:v>22/12/2014</c:v>
                </c:pt>
                <c:pt idx="973">
                  <c:v>23/12/2014</c:v>
                </c:pt>
                <c:pt idx="974">
                  <c:v>24/12/2014</c:v>
                </c:pt>
                <c:pt idx="975">
                  <c:v>25/12/2014</c:v>
                </c:pt>
                <c:pt idx="976">
                  <c:v>26/12/2014</c:v>
                </c:pt>
                <c:pt idx="977">
                  <c:v>29/12/2014</c:v>
                </c:pt>
                <c:pt idx="978">
                  <c:v>30/12/2014</c:v>
                </c:pt>
                <c:pt idx="979">
                  <c:v>31/12/2014</c:v>
                </c:pt>
                <c:pt idx="980">
                  <c:v>01/01/2015</c:v>
                </c:pt>
                <c:pt idx="981">
                  <c:v>02/01/2015</c:v>
                </c:pt>
                <c:pt idx="982">
                  <c:v>05/01/2015</c:v>
                </c:pt>
                <c:pt idx="983">
                  <c:v>06/01/2015</c:v>
                </c:pt>
                <c:pt idx="984">
                  <c:v>07/01/2015</c:v>
                </c:pt>
                <c:pt idx="985">
                  <c:v>08/01/2015</c:v>
                </c:pt>
                <c:pt idx="986">
                  <c:v>09/01/2015</c:v>
                </c:pt>
                <c:pt idx="987">
                  <c:v>12/01/2015</c:v>
                </c:pt>
                <c:pt idx="988">
                  <c:v>13/01/2015</c:v>
                </c:pt>
                <c:pt idx="989">
                  <c:v>14/01/2015</c:v>
                </c:pt>
                <c:pt idx="990">
                  <c:v>15/01/2015</c:v>
                </c:pt>
                <c:pt idx="991">
                  <c:v>16/01/2015</c:v>
                </c:pt>
                <c:pt idx="992">
                  <c:v>19/01/2015</c:v>
                </c:pt>
                <c:pt idx="993">
                  <c:v>20/01/2015</c:v>
                </c:pt>
                <c:pt idx="994">
                  <c:v>21/01/2015</c:v>
                </c:pt>
                <c:pt idx="995">
                  <c:v>22/01/2015</c:v>
                </c:pt>
                <c:pt idx="996">
                  <c:v>23/01/2015</c:v>
                </c:pt>
                <c:pt idx="997">
                  <c:v>26/01/2015</c:v>
                </c:pt>
                <c:pt idx="998">
                  <c:v>27/01/2015</c:v>
                </c:pt>
                <c:pt idx="999">
                  <c:v>28/01/2015</c:v>
                </c:pt>
                <c:pt idx="1000">
                  <c:v>29/01/2015</c:v>
                </c:pt>
                <c:pt idx="1001">
                  <c:v>30/01/2015</c:v>
                </c:pt>
                <c:pt idx="1002">
                  <c:v>02/02/2015</c:v>
                </c:pt>
                <c:pt idx="1003">
                  <c:v>03/02/2015</c:v>
                </c:pt>
                <c:pt idx="1004">
                  <c:v>04/02/2015</c:v>
                </c:pt>
                <c:pt idx="1005">
                  <c:v>05/02/2015</c:v>
                </c:pt>
                <c:pt idx="1006">
                  <c:v>06/02/2015</c:v>
                </c:pt>
                <c:pt idx="1007">
                  <c:v>09/02/2015</c:v>
                </c:pt>
                <c:pt idx="1008">
                  <c:v>10/02/2015</c:v>
                </c:pt>
                <c:pt idx="1009">
                  <c:v>11/02/2015</c:v>
                </c:pt>
                <c:pt idx="1010">
                  <c:v>12/02/2015</c:v>
                </c:pt>
                <c:pt idx="1011">
                  <c:v>13/02/2015</c:v>
                </c:pt>
                <c:pt idx="1012">
                  <c:v>16/02/2015</c:v>
                </c:pt>
                <c:pt idx="1013">
                  <c:v>17/02/2015</c:v>
                </c:pt>
                <c:pt idx="1014">
                  <c:v>18/02/2015</c:v>
                </c:pt>
                <c:pt idx="1015">
                  <c:v>19/02/2015</c:v>
                </c:pt>
                <c:pt idx="1016">
                  <c:v>20/02/2015</c:v>
                </c:pt>
                <c:pt idx="1017">
                  <c:v>23/02/2015</c:v>
                </c:pt>
                <c:pt idx="1018">
                  <c:v>24/02/2015</c:v>
                </c:pt>
                <c:pt idx="1019">
                  <c:v>25/02/2015</c:v>
                </c:pt>
                <c:pt idx="1020">
                  <c:v>26/02/2015</c:v>
                </c:pt>
                <c:pt idx="1021">
                  <c:v>27/02/2015</c:v>
                </c:pt>
                <c:pt idx="1022">
                  <c:v>02/03/2015</c:v>
                </c:pt>
                <c:pt idx="1023">
                  <c:v>03/03/2015</c:v>
                </c:pt>
                <c:pt idx="1024">
                  <c:v>04/03/2015</c:v>
                </c:pt>
                <c:pt idx="1025">
                  <c:v>05/03/2015</c:v>
                </c:pt>
                <c:pt idx="1026">
                  <c:v>06/03/2015</c:v>
                </c:pt>
                <c:pt idx="1027">
                  <c:v>09/03/2015</c:v>
                </c:pt>
                <c:pt idx="1028">
                  <c:v>10/03/2015</c:v>
                </c:pt>
                <c:pt idx="1029">
                  <c:v>11/03/2015</c:v>
                </c:pt>
                <c:pt idx="1030">
                  <c:v>12/03/2015</c:v>
                </c:pt>
                <c:pt idx="1031">
                  <c:v>13/03/2015</c:v>
                </c:pt>
                <c:pt idx="1032">
                  <c:v>16/03/2015</c:v>
                </c:pt>
                <c:pt idx="1033">
                  <c:v>17/03/2015</c:v>
                </c:pt>
                <c:pt idx="1034">
                  <c:v>18/03/2015</c:v>
                </c:pt>
                <c:pt idx="1035">
                  <c:v>19/03/2015</c:v>
                </c:pt>
                <c:pt idx="1036">
                  <c:v>20/03/2015</c:v>
                </c:pt>
                <c:pt idx="1037">
                  <c:v>23/03/2015</c:v>
                </c:pt>
                <c:pt idx="1038">
                  <c:v>24/03/2015</c:v>
                </c:pt>
                <c:pt idx="1039">
                  <c:v>25/03/2015</c:v>
                </c:pt>
                <c:pt idx="1040">
                  <c:v>26/03/2015</c:v>
                </c:pt>
                <c:pt idx="1041">
                  <c:v>27/03/2015</c:v>
                </c:pt>
                <c:pt idx="1042">
                  <c:v>30/03/2015</c:v>
                </c:pt>
                <c:pt idx="1043">
                  <c:v>31/03/2015</c:v>
                </c:pt>
                <c:pt idx="1044">
                  <c:v>01/04/2015</c:v>
                </c:pt>
                <c:pt idx="1045">
                  <c:v>02/04/2015</c:v>
                </c:pt>
                <c:pt idx="1046">
                  <c:v>03/04/2015</c:v>
                </c:pt>
                <c:pt idx="1047">
                  <c:v>06/04/2015</c:v>
                </c:pt>
                <c:pt idx="1048">
                  <c:v>07/04/2015</c:v>
                </c:pt>
                <c:pt idx="1049">
                  <c:v>08/04/2015</c:v>
                </c:pt>
                <c:pt idx="1050">
                  <c:v>09/04/2015</c:v>
                </c:pt>
                <c:pt idx="1051">
                  <c:v>10/04/2015</c:v>
                </c:pt>
                <c:pt idx="1052">
                  <c:v>13/04/2015</c:v>
                </c:pt>
                <c:pt idx="1053">
                  <c:v>14/04/2015</c:v>
                </c:pt>
                <c:pt idx="1054">
                  <c:v>15/04/2015</c:v>
                </c:pt>
                <c:pt idx="1055">
                  <c:v>16/04/2015</c:v>
                </c:pt>
                <c:pt idx="1056">
                  <c:v>17/04/2015</c:v>
                </c:pt>
                <c:pt idx="1057">
                  <c:v>20/04/2015</c:v>
                </c:pt>
                <c:pt idx="1058">
                  <c:v>21/04/2015</c:v>
                </c:pt>
                <c:pt idx="1059">
                  <c:v>22/04/2015</c:v>
                </c:pt>
                <c:pt idx="1060">
                  <c:v>23/04/2015</c:v>
                </c:pt>
                <c:pt idx="1061">
                  <c:v>24/04/2015</c:v>
                </c:pt>
                <c:pt idx="1062">
                  <c:v>27/04/2015</c:v>
                </c:pt>
                <c:pt idx="1063">
                  <c:v>28/04/2015</c:v>
                </c:pt>
                <c:pt idx="1064">
                  <c:v>29/04/2015</c:v>
                </c:pt>
                <c:pt idx="1065">
                  <c:v>30/04/2015</c:v>
                </c:pt>
                <c:pt idx="1066">
                  <c:v>01/05/2015</c:v>
                </c:pt>
                <c:pt idx="1067">
                  <c:v>04/05/2015</c:v>
                </c:pt>
                <c:pt idx="1068">
                  <c:v>05/05/2015</c:v>
                </c:pt>
                <c:pt idx="1069">
                  <c:v>06/05/2015</c:v>
                </c:pt>
                <c:pt idx="1070">
                  <c:v>07/05/2015</c:v>
                </c:pt>
                <c:pt idx="1071">
                  <c:v>08/05/2015</c:v>
                </c:pt>
                <c:pt idx="1072">
                  <c:v>11/05/2015</c:v>
                </c:pt>
                <c:pt idx="1073">
                  <c:v>12/05/2015</c:v>
                </c:pt>
                <c:pt idx="1074">
                  <c:v>13/05/2015</c:v>
                </c:pt>
                <c:pt idx="1075">
                  <c:v>14/05/2015</c:v>
                </c:pt>
                <c:pt idx="1076">
                  <c:v>15/05/2015</c:v>
                </c:pt>
                <c:pt idx="1077">
                  <c:v>18/05/2015</c:v>
                </c:pt>
                <c:pt idx="1078">
                  <c:v>19/05/2015</c:v>
                </c:pt>
                <c:pt idx="1079">
                  <c:v>20/05/2015</c:v>
                </c:pt>
                <c:pt idx="1080">
                  <c:v>21/05/2015</c:v>
                </c:pt>
                <c:pt idx="1081">
                  <c:v>22/05/2015</c:v>
                </c:pt>
                <c:pt idx="1082">
                  <c:v>25/05/2015</c:v>
                </c:pt>
                <c:pt idx="1083">
                  <c:v>26/05/2015</c:v>
                </c:pt>
                <c:pt idx="1084">
                  <c:v>27/05/2015</c:v>
                </c:pt>
                <c:pt idx="1085">
                  <c:v>28/05/2015</c:v>
                </c:pt>
                <c:pt idx="1086">
                  <c:v>29/05/2015</c:v>
                </c:pt>
                <c:pt idx="1087">
                  <c:v>01/06/2015</c:v>
                </c:pt>
                <c:pt idx="1088">
                  <c:v>02/06/2015</c:v>
                </c:pt>
                <c:pt idx="1089">
                  <c:v>03/06/2015</c:v>
                </c:pt>
                <c:pt idx="1090">
                  <c:v>04/06/2015</c:v>
                </c:pt>
                <c:pt idx="1091">
                  <c:v>05/06/2015</c:v>
                </c:pt>
                <c:pt idx="1092">
                  <c:v>08/06/2015</c:v>
                </c:pt>
                <c:pt idx="1093">
                  <c:v>09/06/2015</c:v>
                </c:pt>
                <c:pt idx="1094">
                  <c:v>10/06/2015</c:v>
                </c:pt>
                <c:pt idx="1095">
                  <c:v>11/06/2015</c:v>
                </c:pt>
                <c:pt idx="1096">
                  <c:v>12/06/2015</c:v>
                </c:pt>
                <c:pt idx="1097">
                  <c:v>15/06/2015</c:v>
                </c:pt>
                <c:pt idx="1098">
                  <c:v>16/06/2015</c:v>
                </c:pt>
                <c:pt idx="1099">
                  <c:v>17/06/2015</c:v>
                </c:pt>
                <c:pt idx="1100">
                  <c:v>18/06/2015</c:v>
                </c:pt>
                <c:pt idx="1101">
                  <c:v>19/06/2015</c:v>
                </c:pt>
                <c:pt idx="1102">
                  <c:v>22/06/2015</c:v>
                </c:pt>
                <c:pt idx="1103">
                  <c:v>23/06/2015</c:v>
                </c:pt>
                <c:pt idx="1104">
                  <c:v>24/06/2015</c:v>
                </c:pt>
                <c:pt idx="1105">
                  <c:v>25/06/2015</c:v>
                </c:pt>
                <c:pt idx="1106">
                  <c:v>26/06/2015</c:v>
                </c:pt>
                <c:pt idx="1107">
                  <c:v>29/06/2015</c:v>
                </c:pt>
                <c:pt idx="1108">
                  <c:v>30/06/2015</c:v>
                </c:pt>
                <c:pt idx="1109">
                  <c:v>01/07/2015</c:v>
                </c:pt>
                <c:pt idx="1110">
                  <c:v>02/07/2015</c:v>
                </c:pt>
                <c:pt idx="1111">
                  <c:v>03/07/2015</c:v>
                </c:pt>
                <c:pt idx="1112">
                  <c:v>06/07/2015</c:v>
                </c:pt>
                <c:pt idx="1113">
                  <c:v>07/07/2015</c:v>
                </c:pt>
                <c:pt idx="1114">
                  <c:v>08/07/2015</c:v>
                </c:pt>
                <c:pt idx="1115">
                  <c:v>09/07/2015</c:v>
                </c:pt>
                <c:pt idx="1116">
                  <c:v>10/07/2015</c:v>
                </c:pt>
                <c:pt idx="1117">
                  <c:v>13/07/2015</c:v>
                </c:pt>
                <c:pt idx="1118">
                  <c:v>14/07/2015</c:v>
                </c:pt>
                <c:pt idx="1119">
                  <c:v>15/07/2015</c:v>
                </c:pt>
                <c:pt idx="1120">
                  <c:v>16/07/2015</c:v>
                </c:pt>
                <c:pt idx="1121">
                  <c:v>17/07/2015</c:v>
                </c:pt>
                <c:pt idx="1122">
                  <c:v>20/07/2015</c:v>
                </c:pt>
                <c:pt idx="1123">
                  <c:v>21/07/2015</c:v>
                </c:pt>
                <c:pt idx="1124">
                  <c:v>22/07/2015</c:v>
                </c:pt>
                <c:pt idx="1125">
                  <c:v>23/07/2015</c:v>
                </c:pt>
                <c:pt idx="1126">
                  <c:v>24/07/2015</c:v>
                </c:pt>
                <c:pt idx="1127">
                  <c:v>27/07/2015</c:v>
                </c:pt>
                <c:pt idx="1128">
                  <c:v>28/07/2015</c:v>
                </c:pt>
                <c:pt idx="1129">
                  <c:v>29/07/2015</c:v>
                </c:pt>
                <c:pt idx="1130">
                  <c:v>30/07/2015</c:v>
                </c:pt>
                <c:pt idx="1131">
                  <c:v>31/07/2015</c:v>
                </c:pt>
                <c:pt idx="1132">
                  <c:v>03/08/2015</c:v>
                </c:pt>
                <c:pt idx="1133">
                  <c:v>04/08/2015</c:v>
                </c:pt>
                <c:pt idx="1134">
                  <c:v>05/08/2015</c:v>
                </c:pt>
                <c:pt idx="1135">
                  <c:v>06/08/2015</c:v>
                </c:pt>
                <c:pt idx="1136">
                  <c:v>07/08/2015</c:v>
                </c:pt>
                <c:pt idx="1137">
                  <c:v>10/08/2015</c:v>
                </c:pt>
                <c:pt idx="1138">
                  <c:v>11/08/2015</c:v>
                </c:pt>
                <c:pt idx="1139">
                  <c:v>12/08/2015</c:v>
                </c:pt>
                <c:pt idx="1140">
                  <c:v>13/08/2015</c:v>
                </c:pt>
                <c:pt idx="1141">
                  <c:v>14/08/2015</c:v>
                </c:pt>
                <c:pt idx="1142">
                  <c:v>17/08/2015</c:v>
                </c:pt>
                <c:pt idx="1143">
                  <c:v>18/08/2015</c:v>
                </c:pt>
                <c:pt idx="1144">
                  <c:v>19/08/2015</c:v>
                </c:pt>
                <c:pt idx="1145">
                  <c:v>20/08/2015</c:v>
                </c:pt>
                <c:pt idx="1146">
                  <c:v>21/08/2015</c:v>
                </c:pt>
              </c:strCache>
            </c:strRef>
          </c:cat>
          <c:val>
            <c:numRef>
              <c:f>'T. Dinámica'!$D$4:$D$1151</c:f>
              <c:numCache>
                <c:formatCode>General</c:formatCode>
                <c:ptCount val="1147"/>
                <c:pt idx="0">
                  <c:v>4.761</c:v>
                </c:pt>
                <c:pt idx="1">
                  <c:v>4.752</c:v>
                </c:pt>
                <c:pt idx="2">
                  <c:v>4.752</c:v>
                </c:pt>
                <c:pt idx="3">
                  <c:v>4.76799999999999</c:v>
                </c:pt>
                <c:pt idx="4">
                  <c:v>4.786</c:v>
                </c:pt>
                <c:pt idx="5">
                  <c:v>4.776</c:v>
                </c:pt>
                <c:pt idx="6">
                  <c:v>4.815999999999991</c:v>
                </c:pt>
                <c:pt idx="7">
                  <c:v>4.798</c:v>
                </c:pt>
                <c:pt idx="8">
                  <c:v>4.75</c:v>
                </c:pt>
                <c:pt idx="9">
                  <c:v>4.754999999999991</c:v>
                </c:pt>
                <c:pt idx="10">
                  <c:v>4.737</c:v>
                </c:pt>
                <c:pt idx="11">
                  <c:v>4.74</c:v>
                </c:pt>
                <c:pt idx="12">
                  <c:v>4.743</c:v>
                </c:pt>
                <c:pt idx="13">
                  <c:v>4.704</c:v>
                </c:pt>
                <c:pt idx="14">
                  <c:v>4.656999999999995</c:v>
                </c:pt>
                <c:pt idx="15">
                  <c:v>4.681999999999999</c:v>
                </c:pt>
                <c:pt idx="16">
                  <c:v>4.712</c:v>
                </c:pt>
                <c:pt idx="17">
                  <c:v>4.726</c:v>
                </c:pt>
                <c:pt idx="18">
                  <c:v>4.773</c:v>
                </c:pt>
                <c:pt idx="19">
                  <c:v>4.748</c:v>
                </c:pt>
                <c:pt idx="20">
                  <c:v>4.735</c:v>
                </c:pt>
                <c:pt idx="21">
                  <c:v>4.751</c:v>
                </c:pt>
                <c:pt idx="22">
                  <c:v>4.75</c:v>
                </c:pt>
                <c:pt idx="23">
                  <c:v>4.802</c:v>
                </c:pt>
                <c:pt idx="24">
                  <c:v>4.809</c:v>
                </c:pt>
                <c:pt idx="25">
                  <c:v>4.761999999999999</c:v>
                </c:pt>
                <c:pt idx="26">
                  <c:v>4.72499999999999</c:v>
                </c:pt>
                <c:pt idx="27">
                  <c:v>4.701</c:v>
                </c:pt>
                <c:pt idx="28">
                  <c:v>4.690999999999991</c:v>
                </c:pt>
                <c:pt idx="29">
                  <c:v>4.697999999999989</c:v>
                </c:pt>
                <c:pt idx="30">
                  <c:v>4.673</c:v>
                </c:pt>
                <c:pt idx="31">
                  <c:v>4.651999999999996</c:v>
                </c:pt>
                <c:pt idx="32">
                  <c:v>4.667999999999987</c:v>
                </c:pt>
                <c:pt idx="33">
                  <c:v>4.631</c:v>
                </c:pt>
                <c:pt idx="34">
                  <c:v>4.625999999999989</c:v>
                </c:pt>
                <c:pt idx="35">
                  <c:v>4.578</c:v>
                </c:pt>
                <c:pt idx="36">
                  <c:v>4.601</c:v>
                </c:pt>
                <c:pt idx="37">
                  <c:v>4.582</c:v>
                </c:pt>
                <c:pt idx="38">
                  <c:v>4.601999999999998</c:v>
                </c:pt>
                <c:pt idx="39">
                  <c:v>4.625999999999989</c:v>
                </c:pt>
                <c:pt idx="40">
                  <c:v>4.756</c:v>
                </c:pt>
                <c:pt idx="41">
                  <c:v>4.76799999999999</c:v>
                </c:pt>
                <c:pt idx="42">
                  <c:v>4.8</c:v>
                </c:pt>
                <c:pt idx="43">
                  <c:v>4.782</c:v>
                </c:pt>
                <c:pt idx="44">
                  <c:v>4.723999999999997</c:v>
                </c:pt>
                <c:pt idx="45">
                  <c:v>4.709</c:v>
                </c:pt>
                <c:pt idx="46">
                  <c:v>4.744</c:v>
                </c:pt>
                <c:pt idx="47">
                  <c:v>4.8</c:v>
                </c:pt>
                <c:pt idx="48">
                  <c:v>4.777</c:v>
                </c:pt>
                <c:pt idx="49">
                  <c:v>4.723999999999997</c:v>
                </c:pt>
                <c:pt idx="50">
                  <c:v>4.682999999999991</c:v>
                </c:pt>
                <c:pt idx="51">
                  <c:v>4.62399999999999</c:v>
                </c:pt>
                <c:pt idx="52">
                  <c:v>4.65599999999999</c:v>
                </c:pt>
                <c:pt idx="53">
                  <c:v>4.732</c:v>
                </c:pt>
                <c:pt idx="54">
                  <c:v>4.758</c:v>
                </c:pt>
                <c:pt idx="55">
                  <c:v>4.803999999999998</c:v>
                </c:pt>
                <c:pt idx="56">
                  <c:v>4.791</c:v>
                </c:pt>
                <c:pt idx="57">
                  <c:v>4.79</c:v>
                </c:pt>
                <c:pt idx="58">
                  <c:v>4.762999999999991</c:v>
                </c:pt>
                <c:pt idx="59">
                  <c:v>4.827999999999989</c:v>
                </c:pt>
                <c:pt idx="60">
                  <c:v>4.843999999999998</c:v>
                </c:pt>
                <c:pt idx="61">
                  <c:v>4.81299999999999</c:v>
                </c:pt>
                <c:pt idx="62">
                  <c:v>4.849</c:v>
                </c:pt>
                <c:pt idx="63">
                  <c:v>4.81</c:v>
                </c:pt>
                <c:pt idx="64">
                  <c:v>4.883</c:v>
                </c:pt>
                <c:pt idx="65">
                  <c:v>4.931</c:v>
                </c:pt>
                <c:pt idx="66">
                  <c:v>4.973</c:v>
                </c:pt>
                <c:pt idx="67">
                  <c:v>4.978</c:v>
                </c:pt>
                <c:pt idx="68">
                  <c:v>4.978</c:v>
                </c:pt>
                <c:pt idx="69">
                  <c:v>4.941</c:v>
                </c:pt>
                <c:pt idx="70">
                  <c:v>4.876</c:v>
                </c:pt>
                <c:pt idx="71">
                  <c:v>4.861999999999996</c:v>
                </c:pt>
                <c:pt idx="72">
                  <c:v>4.907</c:v>
                </c:pt>
                <c:pt idx="73">
                  <c:v>4.993</c:v>
                </c:pt>
                <c:pt idx="74">
                  <c:v>5.114999999999989</c:v>
                </c:pt>
                <c:pt idx="75">
                  <c:v>5.171</c:v>
                </c:pt>
                <c:pt idx="76">
                  <c:v>5.263999999999998</c:v>
                </c:pt>
                <c:pt idx="77">
                  <c:v>5.679</c:v>
                </c:pt>
                <c:pt idx="78">
                  <c:v>5.561999999999998</c:v>
                </c:pt>
                <c:pt idx="79">
                  <c:v>5.54</c:v>
                </c:pt>
                <c:pt idx="80">
                  <c:v>5.625999999999989</c:v>
                </c:pt>
                <c:pt idx="81">
                  <c:v>5.751</c:v>
                </c:pt>
                <c:pt idx="82">
                  <c:v>5.955</c:v>
                </c:pt>
                <c:pt idx="83">
                  <c:v>5.721</c:v>
                </c:pt>
                <c:pt idx="84">
                  <c:v>5.587</c:v>
                </c:pt>
                <c:pt idx="85">
                  <c:v>5.334</c:v>
                </c:pt>
                <c:pt idx="86">
                  <c:v>5.391999999999999</c:v>
                </c:pt>
                <c:pt idx="87">
                  <c:v>5.645999999999991</c:v>
                </c:pt>
                <c:pt idx="88">
                  <c:v>5.614999999999987</c:v>
                </c:pt>
                <c:pt idx="89">
                  <c:v>5.75</c:v>
                </c:pt>
                <c:pt idx="90">
                  <c:v>5.813999999999996</c:v>
                </c:pt>
                <c:pt idx="91">
                  <c:v>5.85799999999999</c:v>
                </c:pt>
                <c:pt idx="92">
                  <c:v>5.998</c:v>
                </c:pt>
                <c:pt idx="93">
                  <c:v>6.119999999999997</c:v>
                </c:pt>
                <c:pt idx="94">
                  <c:v>6.076</c:v>
                </c:pt>
                <c:pt idx="95">
                  <c:v>6.189</c:v>
                </c:pt>
                <c:pt idx="96">
                  <c:v>6.081</c:v>
                </c:pt>
                <c:pt idx="97">
                  <c:v>5.277</c:v>
                </c:pt>
                <c:pt idx="98">
                  <c:v>5.161999999999995</c:v>
                </c:pt>
                <c:pt idx="99">
                  <c:v>5.084</c:v>
                </c:pt>
                <c:pt idx="100">
                  <c:v>5.017999999999991</c:v>
                </c:pt>
                <c:pt idx="101">
                  <c:v>4.999</c:v>
                </c:pt>
                <c:pt idx="102">
                  <c:v>5.016</c:v>
                </c:pt>
                <c:pt idx="103">
                  <c:v>4.988</c:v>
                </c:pt>
                <c:pt idx="104">
                  <c:v>4.913</c:v>
                </c:pt>
                <c:pt idx="105">
                  <c:v>4.943</c:v>
                </c:pt>
                <c:pt idx="106">
                  <c:v>4.92</c:v>
                </c:pt>
                <c:pt idx="107">
                  <c:v>4.958</c:v>
                </c:pt>
                <c:pt idx="108">
                  <c:v>4.992</c:v>
                </c:pt>
                <c:pt idx="109">
                  <c:v>5.032</c:v>
                </c:pt>
                <c:pt idx="110">
                  <c:v>5.046</c:v>
                </c:pt>
                <c:pt idx="111">
                  <c:v>5.06</c:v>
                </c:pt>
                <c:pt idx="112">
                  <c:v>5.076</c:v>
                </c:pt>
                <c:pt idx="113">
                  <c:v>5.116999999999996</c:v>
                </c:pt>
                <c:pt idx="114">
                  <c:v>5.126999999999991</c:v>
                </c:pt>
                <c:pt idx="115">
                  <c:v>5.141</c:v>
                </c:pt>
                <c:pt idx="116">
                  <c:v>5.26499999999999</c:v>
                </c:pt>
                <c:pt idx="117">
                  <c:v>5.547</c:v>
                </c:pt>
                <c:pt idx="118">
                  <c:v>5.48</c:v>
                </c:pt>
                <c:pt idx="119">
                  <c:v>5.24</c:v>
                </c:pt>
                <c:pt idx="120">
                  <c:v>5.26</c:v>
                </c:pt>
                <c:pt idx="121">
                  <c:v>5.391999999999999</c:v>
                </c:pt>
                <c:pt idx="122">
                  <c:v>5.55499999999999</c:v>
                </c:pt>
                <c:pt idx="123">
                  <c:v>5.68799999999999</c:v>
                </c:pt>
                <c:pt idx="124">
                  <c:v>5.576</c:v>
                </c:pt>
                <c:pt idx="125">
                  <c:v>5.581</c:v>
                </c:pt>
                <c:pt idx="126">
                  <c:v>5.495</c:v>
                </c:pt>
                <c:pt idx="127">
                  <c:v>5.572</c:v>
                </c:pt>
                <c:pt idx="128">
                  <c:v>5.69599999999999</c:v>
                </c:pt>
                <c:pt idx="129">
                  <c:v>5.741</c:v>
                </c:pt>
                <c:pt idx="130">
                  <c:v>5.64799999999999</c:v>
                </c:pt>
                <c:pt idx="131">
                  <c:v>5.61599999999999</c:v>
                </c:pt>
                <c:pt idx="132">
                  <c:v>5.62699999999999</c:v>
                </c:pt>
                <c:pt idx="133">
                  <c:v>5.577</c:v>
                </c:pt>
                <c:pt idx="134">
                  <c:v>5.631</c:v>
                </c:pt>
                <c:pt idx="135">
                  <c:v>5.571</c:v>
                </c:pt>
                <c:pt idx="136">
                  <c:v>5.531</c:v>
                </c:pt>
                <c:pt idx="137">
                  <c:v>5.521999999999998</c:v>
                </c:pt>
                <c:pt idx="138">
                  <c:v>5.48</c:v>
                </c:pt>
                <c:pt idx="139">
                  <c:v>5.511</c:v>
                </c:pt>
                <c:pt idx="140">
                  <c:v>5.439</c:v>
                </c:pt>
                <c:pt idx="141">
                  <c:v>5.507</c:v>
                </c:pt>
                <c:pt idx="142">
                  <c:v>5.556</c:v>
                </c:pt>
                <c:pt idx="143">
                  <c:v>5.612999999999989</c:v>
                </c:pt>
                <c:pt idx="144">
                  <c:v>5.721</c:v>
                </c:pt>
                <c:pt idx="145">
                  <c:v>5.80499999999999</c:v>
                </c:pt>
                <c:pt idx="146">
                  <c:v>5.781</c:v>
                </c:pt>
                <c:pt idx="147">
                  <c:v>5.789</c:v>
                </c:pt>
                <c:pt idx="148">
                  <c:v>5.859999999999998</c:v>
                </c:pt>
                <c:pt idx="149">
                  <c:v>5.89799999999999</c:v>
                </c:pt>
                <c:pt idx="150">
                  <c:v>6.004999999999995</c:v>
                </c:pt>
                <c:pt idx="151">
                  <c:v>5.881</c:v>
                </c:pt>
                <c:pt idx="152">
                  <c:v>5.938</c:v>
                </c:pt>
                <c:pt idx="153">
                  <c:v>5.94</c:v>
                </c:pt>
                <c:pt idx="154">
                  <c:v>5.907</c:v>
                </c:pt>
                <c:pt idx="155">
                  <c:v>5.866999999999995</c:v>
                </c:pt>
                <c:pt idx="156">
                  <c:v>6.011</c:v>
                </c:pt>
                <c:pt idx="157">
                  <c:v>6.081</c:v>
                </c:pt>
                <c:pt idx="158">
                  <c:v>6.18</c:v>
                </c:pt>
                <c:pt idx="159">
                  <c:v>6.18499999999999</c:v>
                </c:pt>
                <c:pt idx="160">
                  <c:v>6.181</c:v>
                </c:pt>
                <c:pt idx="161">
                  <c:v>6.35</c:v>
                </c:pt>
                <c:pt idx="162">
                  <c:v>6.643999999999996</c:v>
                </c:pt>
                <c:pt idx="163">
                  <c:v>6.742</c:v>
                </c:pt>
                <c:pt idx="164">
                  <c:v>7.226</c:v>
                </c:pt>
                <c:pt idx="165">
                  <c:v>6.873</c:v>
                </c:pt>
                <c:pt idx="166">
                  <c:v>6.434</c:v>
                </c:pt>
                <c:pt idx="167">
                  <c:v>6.68799999999999</c:v>
                </c:pt>
                <c:pt idx="168">
                  <c:v>7.06</c:v>
                </c:pt>
                <c:pt idx="169">
                  <c:v>6.997</c:v>
                </c:pt>
                <c:pt idx="170">
                  <c:v>6.815999999999991</c:v>
                </c:pt>
                <c:pt idx="171">
                  <c:v>6.631</c:v>
                </c:pt>
                <c:pt idx="172">
                  <c:v>6.64</c:v>
                </c:pt>
                <c:pt idx="173">
                  <c:v>6.806999999999999</c:v>
                </c:pt>
                <c:pt idx="174">
                  <c:v>6.955999999999999</c:v>
                </c:pt>
                <c:pt idx="175">
                  <c:v>7.081</c:v>
                </c:pt>
                <c:pt idx="176">
                  <c:v>7.244</c:v>
                </c:pt>
                <c:pt idx="177">
                  <c:v>7.212</c:v>
                </c:pt>
                <c:pt idx="178">
                  <c:v>7.209</c:v>
                </c:pt>
                <c:pt idx="179">
                  <c:v>7.001</c:v>
                </c:pt>
                <c:pt idx="180">
                  <c:v>6.632</c:v>
                </c:pt>
                <c:pt idx="181">
                  <c:v>6.660999999999989</c:v>
                </c:pt>
                <c:pt idx="182">
                  <c:v>5.94</c:v>
                </c:pt>
                <c:pt idx="183">
                  <c:v>5.843999999999998</c:v>
                </c:pt>
                <c:pt idx="184">
                  <c:v>5.977</c:v>
                </c:pt>
                <c:pt idx="185">
                  <c:v>6.444</c:v>
                </c:pt>
                <c:pt idx="186">
                  <c:v>6.33</c:v>
                </c:pt>
                <c:pt idx="187">
                  <c:v>6.533</c:v>
                </c:pt>
                <c:pt idx="188">
                  <c:v>6.654999999999987</c:v>
                </c:pt>
                <c:pt idx="189">
                  <c:v>6.766999999999998</c:v>
                </c:pt>
                <c:pt idx="190">
                  <c:v>6.543</c:v>
                </c:pt>
                <c:pt idx="191">
                  <c:v>6.549</c:v>
                </c:pt>
                <c:pt idx="192">
                  <c:v>6.791</c:v>
                </c:pt>
                <c:pt idx="193">
                  <c:v>6.571</c:v>
                </c:pt>
                <c:pt idx="194">
                  <c:v>6.745</c:v>
                </c:pt>
                <c:pt idx="195">
                  <c:v>6.866999999999995</c:v>
                </c:pt>
                <c:pt idx="196">
                  <c:v>6.93</c:v>
                </c:pt>
                <c:pt idx="197">
                  <c:v>6.93</c:v>
                </c:pt>
                <c:pt idx="198">
                  <c:v>6.943</c:v>
                </c:pt>
                <c:pt idx="199">
                  <c:v>6.955999999999999</c:v>
                </c:pt>
                <c:pt idx="200">
                  <c:v>6.991</c:v>
                </c:pt>
                <c:pt idx="201">
                  <c:v>7.028999999999995</c:v>
                </c:pt>
                <c:pt idx="202">
                  <c:v>6.866999999999995</c:v>
                </c:pt>
                <c:pt idx="203">
                  <c:v>6.884999999999991</c:v>
                </c:pt>
                <c:pt idx="204">
                  <c:v>6.908</c:v>
                </c:pt>
                <c:pt idx="205">
                  <c:v>7.057999999999991</c:v>
                </c:pt>
                <c:pt idx="206">
                  <c:v>7.1</c:v>
                </c:pt>
                <c:pt idx="207">
                  <c:v>7.137999999999995</c:v>
                </c:pt>
                <c:pt idx="208">
                  <c:v>7.097</c:v>
                </c:pt>
                <c:pt idx="209">
                  <c:v>6.963999999999999</c:v>
                </c:pt>
                <c:pt idx="210">
                  <c:v>6.605999999999991</c:v>
                </c:pt>
                <c:pt idx="211">
                  <c:v>6.617999999999989</c:v>
                </c:pt>
                <c:pt idx="212">
                  <c:v>6.601</c:v>
                </c:pt>
                <c:pt idx="213">
                  <c:v>6.482</c:v>
                </c:pt>
                <c:pt idx="214">
                  <c:v>6.401</c:v>
                </c:pt>
                <c:pt idx="215">
                  <c:v>6.35299999999999</c:v>
                </c:pt>
                <c:pt idx="216">
                  <c:v>6.231</c:v>
                </c:pt>
                <c:pt idx="217">
                  <c:v>6.09</c:v>
                </c:pt>
                <c:pt idx="218">
                  <c:v>6.150999999999991</c:v>
                </c:pt>
                <c:pt idx="219">
                  <c:v>6.205</c:v>
                </c:pt>
                <c:pt idx="220">
                  <c:v>6.033</c:v>
                </c:pt>
                <c:pt idx="221">
                  <c:v>5.878</c:v>
                </c:pt>
                <c:pt idx="222">
                  <c:v>6.08</c:v>
                </c:pt>
                <c:pt idx="223">
                  <c:v>5.933</c:v>
                </c:pt>
                <c:pt idx="224">
                  <c:v>5.660999999999989</c:v>
                </c:pt>
                <c:pt idx="225">
                  <c:v>5.583</c:v>
                </c:pt>
                <c:pt idx="226">
                  <c:v>5.682999999999991</c:v>
                </c:pt>
                <c:pt idx="227">
                  <c:v>5.579</c:v>
                </c:pt>
                <c:pt idx="228">
                  <c:v>5.565999999999991</c:v>
                </c:pt>
                <c:pt idx="229">
                  <c:v>5.466</c:v>
                </c:pt>
                <c:pt idx="230">
                  <c:v>5.591</c:v>
                </c:pt>
                <c:pt idx="231">
                  <c:v>5.587</c:v>
                </c:pt>
                <c:pt idx="232">
                  <c:v>5.55499999999999</c:v>
                </c:pt>
                <c:pt idx="233">
                  <c:v>5.72</c:v>
                </c:pt>
                <c:pt idx="234">
                  <c:v>5.633999999999998</c:v>
                </c:pt>
                <c:pt idx="235">
                  <c:v>5.557999999999991</c:v>
                </c:pt>
                <c:pt idx="236">
                  <c:v>5.463999999999999</c:v>
                </c:pt>
                <c:pt idx="237">
                  <c:v>5.422</c:v>
                </c:pt>
                <c:pt idx="238">
                  <c:v>5.502</c:v>
                </c:pt>
                <c:pt idx="239">
                  <c:v>5.528999999999995</c:v>
                </c:pt>
                <c:pt idx="240">
                  <c:v>5.468</c:v>
                </c:pt>
                <c:pt idx="241">
                  <c:v>5.408</c:v>
                </c:pt>
                <c:pt idx="242">
                  <c:v>5.338</c:v>
                </c:pt>
                <c:pt idx="243">
                  <c:v>5.173999999999999</c:v>
                </c:pt>
                <c:pt idx="244">
                  <c:v>4.936</c:v>
                </c:pt>
                <c:pt idx="245">
                  <c:v>4.892999999999991</c:v>
                </c:pt>
                <c:pt idx="246">
                  <c:v>4.917</c:v>
                </c:pt>
                <c:pt idx="247">
                  <c:v>5.05499999999999</c:v>
                </c:pt>
                <c:pt idx="248">
                  <c:v>4.923999999999999</c:v>
                </c:pt>
                <c:pt idx="249">
                  <c:v>4.791</c:v>
                </c:pt>
                <c:pt idx="250">
                  <c:v>4.82099999999999</c:v>
                </c:pt>
                <c:pt idx="251">
                  <c:v>4.901</c:v>
                </c:pt>
                <c:pt idx="252">
                  <c:v>4.884999999999991</c:v>
                </c:pt>
                <c:pt idx="253">
                  <c:v>4.842</c:v>
                </c:pt>
                <c:pt idx="254">
                  <c:v>4.85</c:v>
                </c:pt>
                <c:pt idx="255">
                  <c:v>4.85</c:v>
                </c:pt>
                <c:pt idx="256">
                  <c:v>4.891</c:v>
                </c:pt>
                <c:pt idx="257">
                  <c:v>4.988</c:v>
                </c:pt>
                <c:pt idx="258">
                  <c:v>5.083</c:v>
                </c:pt>
                <c:pt idx="259">
                  <c:v>5.033</c:v>
                </c:pt>
                <c:pt idx="260">
                  <c:v>5.019</c:v>
                </c:pt>
                <c:pt idx="261">
                  <c:v>5.10799999999999</c:v>
                </c:pt>
                <c:pt idx="262">
                  <c:v>5.094999999999994</c:v>
                </c:pt>
                <c:pt idx="263">
                  <c:v>5.196999999999996</c:v>
                </c:pt>
                <c:pt idx="264">
                  <c:v>5.102999999999994</c:v>
                </c:pt>
                <c:pt idx="265">
                  <c:v>5.091</c:v>
                </c:pt>
                <c:pt idx="266">
                  <c:v>5.141999999999999</c:v>
                </c:pt>
                <c:pt idx="267">
                  <c:v>5.353999999999996</c:v>
                </c:pt>
                <c:pt idx="268">
                  <c:v>5.441</c:v>
                </c:pt>
                <c:pt idx="269">
                  <c:v>#N/A</c:v>
                </c:pt>
                <c:pt idx="270">
                  <c:v>5.441</c:v>
                </c:pt>
                <c:pt idx="271">
                  <c:v>5.673</c:v>
                </c:pt>
                <c:pt idx="272">
                  <c:v>5.517999999999991</c:v>
                </c:pt>
                <c:pt idx="273">
                  <c:v>5.391999999999999</c:v>
                </c:pt>
                <c:pt idx="274">
                  <c:v>5.511</c:v>
                </c:pt>
                <c:pt idx="275">
                  <c:v>5.577</c:v>
                </c:pt>
                <c:pt idx="276">
                  <c:v>5.463</c:v>
                </c:pt>
                <c:pt idx="277">
                  <c:v>5.468</c:v>
                </c:pt>
                <c:pt idx="278">
                  <c:v>5.601999999999998</c:v>
                </c:pt>
                <c:pt idx="279">
                  <c:v>5.65099999999999</c:v>
                </c:pt>
                <c:pt idx="280">
                  <c:v>5.714999999999991</c:v>
                </c:pt>
                <c:pt idx="281">
                  <c:v>5.661999999999991</c:v>
                </c:pt>
                <c:pt idx="282">
                  <c:v>5.625999999999989</c:v>
                </c:pt>
                <c:pt idx="283">
                  <c:v>5.627999999999986</c:v>
                </c:pt>
                <c:pt idx="284">
                  <c:v>5.625999999999989</c:v>
                </c:pt>
                <c:pt idx="285">
                  <c:v>5.498</c:v>
                </c:pt>
                <c:pt idx="286">
                  <c:v>5.504999999999995</c:v>
                </c:pt>
                <c:pt idx="287">
                  <c:v>5.533</c:v>
                </c:pt>
                <c:pt idx="288">
                  <c:v>5.488</c:v>
                </c:pt>
                <c:pt idx="289">
                  <c:v>5.421</c:v>
                </c:pt>
                <c:pt idx="290">
                  <c:v>5.383999999999999</c:v>
                </c:pt>
                <c:pt idx="291">
                  <c:v>5.441</c:v>
                </c:pt>
                <c:pt idx="292">
                  <c:v>5.584</c:v>
                </c:pt>
                <c:pt idx="293">
                  <c:v>5.504999999999995</c:v>
                </c:pt>
                <c:pt idx="294">
                  <c:v>5.495</c:v>
                </c:pt>
                <c:pt idx="295">
                  <c:v>5.683999999999997</c:v>
                </c:pt>
                <c:pt idx="296">
                  <c:v>5.85</c:v>
                </c:pt>
                <c:pt idx="297">
                  <c:v>5.814999999999989</c:v>
                </c:pt>
                <c:pt idx="298">
                  <c:v>5.807999999999991</c:v>
                </c:pt>
                <c:pt idx="299">
                  <c:v>5.794999999999995</c:v>
                </c:pt>
                <c:pt idx="300">
                  <c:v>5.776</c:v>
                </c:pt>
                <c:pt idx="301">
                  <c:v>5.563999999999996</c:v>
                </c:pt>
                <c:pt idx="302">
                  <c:v>5.65299999999999</c:v>
                </c:pt>
                <c:pt idx="303">
                  <c:v>5.556</c:v>
                </c:pt>
                <c:pt idx="304">
                  <c:v>5.65299999999999</c:v>
                </c:pt>
                <c:pt idx="305">
                  <c:v>5.726</c:v>
                </c:pt>
                <c:pt idx="306">
                  <c:v>5.753</c:v>
                </c:pt>
                <c:pt idx="307">
                  <c:v>5.921</c:v>
                </c:pt>
                <c:pt idx="308">
                  <c:v>5.882</c:v>
                </c:pt>
                <c:pt idx="309">
                  <c:v>5.72499999999999</c:v>
                </c:pt>
                <c:pt idx="310">
                  <c:v>5.646999999999997</c:v>
                </c:pt>
                <c:pt idx="311">
                  <c:v>5.63</c:v>
                </c:pt>
                <c:pt idx="312">
                  <c:v>5.653999999999991</c:v>
                </c:pt>
                <c:pt idx="313">
                  <c:v>5.694999999999989</c:v>
                </c:pt>
                <c:pt idx="314">
                  <c:v>5.758</c:v>
                </c:pt>
                <c:pt idx="315">
                  <c:v>6.017999999999991</c:v>
                </c:pt>
                <c:pt idx="316">
                  <c:v>6.15599999999999</c:v>
                </c:pt>
                <c:pt idx="317">
                  <c:v>6.202</c:v>
                </c:pt>
                <c:pt idx="318">
                  <c:v>6.116999999999996</c:v>
                </c:pt>
                <c:pt idx="319">
                  <c:v>5.912</c:v>
                </c:pt>
                <c:pt idx="320">
                  <c:v>6.066999999999997</c:v>
                </c:pt>
                <c:pt idx="321">
                  <c:v>5.902</c:v>
                </c:pt>
                <c:pt idx="322">
                  <c:v>5.753999999999999</c:v>
                </c:pt>
                <c:pt idx="323">
                  <c:v>5.734</c:v>
                </c:pt>
                <c:pt idx="324">
                  <c:v>5.787</c:v>
                </c:pt>
                <c:pt idx="325">
                  <c:v>5.996</c:v>
                </c:pt>
                <c:pt idx="326">
                  <c:v>6.167999999999987</c:v>
                </c:pt>
                <c:pt idx="327">
                  <c:v>6.181999999999999</c:v>
                </c:pt>
                <c:pt idx="328">
                  <c:v>5.806999999999999</c:v>
                </c:pt>
                <c:pt idx="329">
                  <c:v>5.721999999999999</c:v>
                </c:pt>
                <c:pt idx="330">
                  <c:v>5.61599999999999</c:v>
                </c:pt>
                <c:pt idx="331">
                  <c:v>5.754999999999991</c:v>
                </c:pt>
                <c:pt idx="332">
                  <c:v>5.964999999999991</c:v>
                </c:pt>
                <c:pt idx="333">
                  <c:v>6.01</c:v>
                </c:pt>
                <c:pt idx="334">
                  <c:v>6.088</c:v>
                </c:pt>
                <c:pt idx="335">
                  <c:v>5.938</c:v>
                </c:pt>
                <c:pt idx="336">
                  <c:v>5.8</c:v>
                </c:pt>
                <c:pt idx="337">
                  <c:v>5.89799999999999</c:v>
                </c:pt>
                <c:pt idx="338">
                  <c:v>6.044</c:v>
                </c:pt>
                <c:pt idx="339">
                  <c:v>6.094999999999994</c:v>
                </c:pt>
                <c:pt idx="340">
                  <c:v>6.028999999999995</c:v>
                </c:pt>
                <c:pt idx="341">
                  <c:v>6.060999999999995</c:v>
                </c:pt>
                <c:pt idx="342">
                  <c:v>5.986</c:v>
                </c:pt>
                <c:pt idx="343">
                  <c:v>6.149999999999999</c:v>
                </c:pt>
                <c:pt idx="344">
                  <c:v>6.313999999999996</c:v>
                </c:pt>
                <c:pt idx="345">
                  <c:v>6.572</c:v>
                </c:pt>
                <c:pt idx="346">
                  <c:v>6.419</c:v>
                </c:pt>
                <c:pt idx="347">
                  <c:v>6.032</c:v>
                </c:pt>
                <c:pt idx="348">
                  <c:v>5.937</c:v>
                </c:pt>
                <c:pt idx="349">
                  <c:v>6.01</c:v>
                </c:pt>
                <c:pt idx="350">
                  <c:v>6.063999999999996</c:v>
                </c:pt>
                <c:pt idx="351">
                  <c:v>5.915</c:v>
                </c:pt>
                <c:pt idx="352">
                  <c:v>6.30499999999999</c:v>
                </c:pt>
                <c:pt idx="353">
                  <c:v>6.028999999999995</c:v>
                </c:pt>
                <c:pt idx="354">
                  <c:v>5.981</c:v>
                </c:pt>
                <c:pt idx="355">
                  <c:v>5.951</c:v>
                </c:pt>
                <c:pt idx="356">
                  <c:v>5.871</c:v>
                </c:pt>
                <c:pt idx="357">
                  <c:v>5.842</c:v>
                </c:pt>
                <c:pt idx="358">
                  <c:v>5.889</c:v>
                </c:pt>
                <c:pt idx="359">
                  <c:v>5.887999999999995</c:v>
                </c:pt>
                <c:pt idx="360">
                  <c:v>5.816999999999997</c:v>
                </c:pt>
                <c:pt idx="361">
                  <c:v>5.753999999999999</c:v>
                </c:pt>
                <c:pt idx="362">
                  <c:v>5.78</c:v>
                </c:pt>
                <c:pt idx="363">
                  <c:v>5.772</c:v>
                </c:pt>
                <c:pt idx="364">
                  <c:v>5.76</c:v>
                </c:pt>
                <c:pt idx="365">
                  <c:v>5.645999999999991</c:v>
                </c:pt>
                <c:pt idx="366">
                  <c:v>5.64799999999999</c:v>
                </c:pt>
                <c:pt idx="367">
                  <c:v>5.685999999999995</c:v>
                </c:pt>
                <c:pt idx="368">
                  <c:v>5.7</c:v>
                </c:pt>
                <c:pt idx="369">
                  <c:v>5.69299999999999</c:v>
                </c:pt>
                <c:pt idx="370">
                  <c:v>5.816999999999997</c:v>
                </c:pt>
                <c:pt idx="371">
                  <c:v>5.756</c:v>
                </c:pt>
                <c:pt idx="372">
                  <c:v>5.774</c:v>
                </c:pt>
                <c:pt idx="373">
                  <c:v>5.835</c:v>
                </c:pt>
                <c:pt idx="374">
                  <c:v>5.759</c:v>
                </c:pt>
                <c:pt idx="375">
                  <c:v>5.654999999999987</c:v>
                </c:pt>
                <c:pt idx="376">
                  <c:v>5.503</c:v>
                </c:pt>
                <c:pt idx="377">
                  <c:v>5.25</c:v>
                </c:pt>
                <c:pt idx="378">
                  <c:v>5.041</c:v>
                </c:pt>
                <c:pt idx="379">
                  <c:v>5.172</c:v>
                </c:pt>
                <c:pt idx="380">
                  <c:v>5.065999999999991</c:v>
                </c:pt>
                <c:pt idx="381">
                  <c:v>5.017999999999991</c:v>
                </c:pt>
                <c:pt idx="382">
                  <c:v>4.997</c:v>
                </c:pt>
                <c:pt idx="383">
                  <c:v>5.004999999999995</c:v>
                </c:pt>
                <c:pt idx="384">
                  <c:v>5.093999999999999</c:v>
                </c:pt>
                <c:pt idx="385">
                  <c:v>5.041</c:v>
                </c:pt>
                <c:pt idx="386">
                  <c:v>4.909</c:v>
                </c:pt>
                <c:pt idx="387">
                  <c:v>4.977</c:v>
                </c:pt>
                <c:pt idx="388">
                  <c:v>5.039</c:v>
                </c:pt>
                <c:pt idx="389">
                  <c:v>5.039</c:v>
                </c:pt>
                <c:pt idx="390">
                  <c:v>5.089</c:v>
                </c:pt>
                <c:pt idx="391">
                  <c:v>5.198999999999991</c:v>
                </c:pt>
                <c:pt idx="392">
                  <c:v>5.105999999999995</c:v>
                </c:pt>
                <c:pt idx="393">
                  <c:v>5.081</c:v>
                </c:pt>
                <c:pt idx="394">
                  <c:v>5.065999999999991</c:v>
                </c:pt>
                <c:pt idx="395">
                  <c:v>5.017999999999991</c:v>
                </c:pt>
                <c:pt idx="396">
                  <c:v>5.031</c:v>
                </c:pt>
                <c:pt idx="397">
                  <c:v>5.121999999999995</c:v>
                </c:pt>
                <c:pt idx="398">
                  <c:v>5.043</c:v>
                </c:pt>
                <c:pt idx="399">
                  <c:v>5.064999999999989</c:v>
                </c:pt>
                <c:pt idx="400">
                  <c:v>5.096</c:v>
                </c:pt>
                <c:pt idx="401">
                  <c:v>5.097999999999995</c:v>
                </c:pt>
                <c:pt idx="402">
                  <c:v>5.012</c:v>
                </c:pt>
                <c:pt idx="403">
                  <c:v>4.973</c:v>
                </c:pt>
                <c:pt idx="404">
                  <c:v>4.971</c:v>
                </c:pt>
                <c:pt idx="405">
                  <c:v>4.926</c:v>
                </c:pt>
                <c:pt idx="406">
                  <c:v>4.758</c:v>
                </c:pt>
                <c:pt idx="407">
                  <c:v>4.754999999999991</c:v>
                </c:pt>
                <c:pt idx="408">
                  <c:v>4.76499999999999</c:v>
                </c:pt>
                <c:pt idx="409">
                  <c:v>4.76</c:v>
                </c:pt>
                <c:pt idx="410">
                  <c:v>4.86099999999999</c:v>
                </c:pt>
                <c:pt idx="411">
                  <c:v>4.834</c:v>
                </c:pt>
                <c:pt idx="412">
                  <c:v>4.855999999999991</c:v>
                </c:pt>
                <c:pt idx="413">
                  <c:v>4.895999999999995</c:v>
                </c:pt>
                <c:pt idx="414">
                  <c:v>5.006</c:v>
                </c:pt>
                <c:pt idx="415">
                  <c:v>4.985</c:v>
                </c:pt>
                <c:pt idx="416">
                  <c:v>4.952</c:v>
                </c:pt>
                <c:pt idx="417">
                  <c:v>4.922</c:v>
                </c:pt>
                <c:pt idx="418">
                  <c:v>4.934</c:v>
                </c:pt>
                <c:pt idx="419">
                  <c:v>4.987</c:v>
                </c:pt>
                <c:pt idx="420">
                  <c:v>4.887</c:v>
                </c:pt>
                <c:pt idx="421">
                  <c:v>4.902</c:v>
                </c:pt>
                <c:pt idx="422">
                  <c:v>5.012999999999995</c:v>
                </c:pt>
                <c:pt idx="423">
                  <c:v>4.968</c:v>
                </c:pt>
                <c:pt idx="424">
                  <c:v>5.019</c:v>
                </c:pt>
                <c:pt idx="425">
                  <c:v>4.958</c:v>
                </c:pt>
                <c:pt idx="426">
                  <c:v>4.953</c:v>
                </c:pt>
                <c:pt idx="427">
                  <c:v>4.886</c:v>
                </c:pt>
                <c:pt idx="428">
                  <c:v>4.859999999999998</c:v>
                </c:pt>
                <c:pt idx="429">
                  <c:v>4.841</c:v>
                </c:pt>
                <c:pt idx="430">
                  <c:v>4.836</c:v>
                </c:pt>
                <c:pt idx="431">
                  <c:v>4.778000000000001</c:v>
                </c:pt>
                <c:pt idx="432">
                  <c:v>4.745</c:v>
                </c:pt>
                <c:pt idx="433">
                  <c:v>4.748</c:v>
                </c:pt>
                <c:pt idx="434">
                  <c:v>4.72</c:v>
                </c:pt>
                <c:pt idx="435">
                  <c:v>4.584</c:v>
                </c:pt>
                <c:pt idx="436">
                  <c:v>4.552999999999995</c:v>
                </c:pt>
                <c:pt idx="437">
                  <c:v>4.492</c:v>
                </c:pt>
                <c:pt idx="438">
                  <c:v>4.443</c:v>
                </c:pt>
                <c:pt idx="439">
                  <c:v>4.418</c:v>
                </c:pt>
                <c:pt idx="440">
                  <c:v>4.441</c:v>
                </c:pt>
                <c:pt idx="441">
                  <c:v>4.566999999999997</c:v>
                </c:pt>
                <c:pt idx="442">
                  <c:v>4.519</c:v>
                </c:pt>
                <c:pt idx="443">
                  <c:v>4.81</c:v>
                </c:pt>
                <c:pt idx="444">
                  <c:v>4.712</c:v>
                </c:pt>
                <c:pt idx="445">
                  <c:v>4.633999999999998</c:v>
                </c:pt>
                <c:pt idx="446">
                  <c:v>4.63499999999999</c:v>
                </c:pt>
                <c:pt idx="447">
                  <c:v>4.597</c:v>
                </c:pt>
                <c:pt idx="448">
                  <c:v>4.56</c:v>
                </c:pt>
                <c:pt idx="449">
                  <c:v>4.447</c:v>
                </c:pt>
                <c:pt idx="450">
                  <c:v>4.387999999999995</c:v>
                </c:pt>
                <c:pt idx="451">
                  <c:v>4.417</c:v>
                </c:pt>
                <c:pt idx="452">
                  <c:v>4.464999999999991</c:v>
                </c:pt>
                <c:pt idx="453">
                  <c:v>4.455</c:v>
                </c:pt>
                <c:pt idx="454">
                  <c:v>4.455</c:v>
                </c:pt>
                <c:pt idx="455">
                  <c:v>4.455</c:v>
                </c:pt>
                <c:pt idx="456">
                  <c:v>4.52</c:v>
                </c:pt>
                <c:pt idx="457">
                  <c:v>4.49</c:v>
                </c:pt>
                <c:pt idx="458">
                  <c:v>4.489</c:v>
                </c:pt>
                <c:pt idx="459">
                  <c:v>4.489</c:v>
                </c:pt>
                <c:pt idx="460">
                  <c:v>4.27</c:v>
                </c:pt>
                <c:pt idx="461">
                  <c:v>4.226</c:v>
                </c:pt>
                <c:pt idx="462">
                  <c:v>4.259</c:v>
                </c:pt>
                <c:pt idx="463">
                  <c:v>4.342</c:v>
                </c:pt>
                <c:pt idx="464">
                  <c:v>4.28</c:v>
                </c:pt>
                <c:pt idx="465">
                  <c:v>4.266999999999999</c:v>
                </c:pt>
                <c:pt idx="466">
                  <c:v>4.15299999999999</c:v>
                </c:pt>
                <c:pt idx="467">
                  <c:v>4.124999999999986</c:v>
                </c:pt>
                <c:pt idx="468">
                  <c:v>4.189</c:v>
                </c:pt>
                <c:pt idx="469">
                  <c:v>4.212</c:v>
                </c:pt>
                <c:pt idx="470">
                  <c:v>4.174999999999991</c:v>
                </c:pt>
                <c:pt idx="471">
                  <c:v>4.19299999999999</c:v>
                </c:pt>
                <c:pt idx="472">
                  <c:v>4.161999999999995</c:v>
                </c:pt>
                <c:pt idx="473">
                  <c:v>4.22</c:v>
                </c:pt>
                <c:pt idx="474">
                  <c:v>4.194999999999989</c:v>
                </c:pt>
                <c:pt idx="475">
                  <c:v>4.189</c:v>
                </c:pt>
                <c:pt idx="476">
                  <c:v>4.156999999999996</c:v>
                </c:pt>
                <c:pt idx="477">
                  <c:v>4.12399999999999</c:v>
                </c:pt>
                <c:pt idx="478">
                  <c:v>4.206</c:v>
                </c:pt>
                <c:pt idx="479">
                  <c:v>4.166999999999991</c:v>
                </c:pt>
                <c:pt idx="480">
                  <c:v>4.311999999999998</c:v>
                </c:pt>
                <c:pt idx="481">
                  <c:v>4.306999999999999</c:v>
                </c:pt>
                <c:pt idx="482">
                  <c:v>4.322999999999989</c:v>
                </c:pt>
                <c:pt idx="483">
                  <c:v>4.463</c:v>
                </c:pt>
                <c:pt idx="484">
                  <c:v>4.453</c:v>
                </c:pt>
                <c:pt idx="485">
                  <c:v>4.578</c:v>
                </c:pt>
                <c:pt idx="486">
                  <c:v>4.58</c:v>
                </c:pt>
                <c:pt idx="487">
                  <c:v>4.549</c:v>
                </c:pt>
                <c:pt idx="488">
                  <c:v>4.614999999999987</c:v>
                </c:pt>
                <c:pt idx="489">
                  <c:v>4.502</c:v>
                </c:pt>
                <c:pt idx="490">
                  <c:v>4.391999999999999</c:v>
                </c:pt>
                <c:pt idx="491">
                  <c:v>4.401</c:v>
                </c:pt>
                <c:pt idx="492">
                  <c:v>4.377</c:v>
                </c:pt>
                <c:pt idx="493">
                  <c:v>4.399</c:v>
                </c:pt>
                <c:pt idx="494">
                  <c:v>4.391999999999999</c:v>
                </c:pt>
                <c:pt idx="495">
                  <c:v>4.422</c:v>
                </c:pt>
                <c:pt idx="496">
                  <c:v>4.49</c:v>
                </c:pt>
                <c:pt idx="497">
                  <c:v>4.441</c:v>
                </c:pt>
                <c:pt idx="498">
                  <c:v>4.485</c:v>
                </c:pt>
                <c:pt idx="499">
                  <c:v>4.891</c:v>
                </c:pt>
                <c:pt idx="500">
                  <c:v>4.80499999999999</c:v>
                </c:pt>
                <c:pt idx="501">
                  <c:v>4.72799999999999</c:v>
                </c:pt>
                <c:pt idx="502">
                  <c:v>4.784</c:v>
                </c:pt>
                <c:pt idx="503">
                  <c:v>4.875</c:v>
                </c:pt>
                <c:pt idx="504">
                  <c:v>4.733</c:v>
                </c:pt>
                <c:pt idx="505">
                  <c:v>4.65299999999999</c:v>
                </c:pt>
                <c:pt idx="506">
                  <c:v>4.591</c:v>
                </c:pt>
                <c:pt idx="507">
                  <c:v>4.593999999999999</c:v>
                </c:pt>
                <c:pt idx="508">
                  <c:v>4.633</c:v>
                </c:pt>
                <c:pt idx="509">
                  <c:v>4.601</c:v>
                </c:pt>
                <c:pt idx="510">
                  <c:v>4.661999999999991</c:v>
                </c:pt>
                <c:pt idx="511">
                  <c:v>4.641999999999998</c:v>
                </c:pt>
                <c:pt idx="512">
                  <c:v>4.593</c:v>
                </c:pt>
                <c:pt idx="513">
                  <c:v>4.627999999999986</c:v>
                </c:pt>
                <c:pt idx="514">
                  <c:v>4.72</c:v>
                </c:pt>
                <c:pt idx="515">
                  <c:v>4.631</c:v>
                </c:pt>
                <c:pt idx="516">
                  <c:v>4.582</c:v>
                </c:pt>
                <c:pt idx="517">
                  <c:v>4.509</c:v>
                </c:pt>
                <c:pt idx="518">
                  <c:v>4.605999999999991</c:v>
                </c:pt>
                <c:pt idx="519">
                  <c:v>4.564999999999989</c:v>
                </c:pt>
                <c:pt idx="520">
                  <c:v>4.772</c:v>
                </c:pt>
                <c:pt idx="521">
                  <c:v>4.756</c:v>
                </c:pt>
                <c:pt idx="522">
                  <c:v>4.756</c:v>
                </c:pt>
                <c:pt idx="523">
                  <c:v>4.756</c:v>
                </c:pt>
                <c:pt idx="524">
                  <c:v>4.614999999999987</c:v>
                </c:pt>
                <c:pt idx="525">
                  <c:v>4.583</c:v>
                </c:pt>
                <c:pt idx="526">
                  <c:v>4.55</c:v>
                </c:pt>
                <c:pt idx="527">
                  <c:v>4.371</c:v>
                </c:pt>
                <c:pt idx="528">
                  <c:v>4.336</c:v>
                </c:pt>
                <c:pt idx="529">
                  <c:v>4.346999999999999</c:v>
                </c:pt>
                <c:pt idx="530">
                  <c:v>4.306999999999999</c:v>
                </c:pt>
                <c:pt idx="531">
                  <c:v>4.326999999999995</c:v>
                </c:pt>
                <c:pt idx="532">
                  <c:v>4.319999999999998</c:v>
                </c:pt>
                <c:pt idx="533">
                  <c:v>4.334</c:v>
                </c:pt>
                <c:pt idx="534">
                  <c:v>4.306</c:v>
                </c:pt>
                <c:pt idx="535">
                  <c:v>4.243</c:v>
                </c:pt>
                <c:pt idx="536">
                  <c:v>4.253</c:v>
                </c:pt>
                <c:pt idx="537">
                  <c:v>4.217</c:v>
                </c:pt>
                <c:pt idx="538">
                  <c:v>4.052999999999995</c:v>
                </c:pt>
                <c:pt idx="539">
                  <c:v>3.94</c:v>
                </c:pt>
                <c:pt idx="540">
                  <c:v>4.001</c:v>
                </c:pt>
                <c:pt idx="541">
                  <c:v>4.052999999999995</c:v>
                </c:pt>
                <c:pt idx="542">
                  <c:v>4.053999999999998</c:v>
                </c:pt>
                <c:pt idx="543">
                  <c:v>3.906</c:v>
                </c:pt>
                <c:pt idx="544">
                  <c:v>3.886</c:v>
                </c:pt>
                <c:pt idx="545">
                  <c:v>3.892999999999998</c:v>
                </c:pt>
                <c:pt idx="546">
                  <c:v>3.759</c:v>
                </c:pt>
                <c:pt idx="547">
                  <c:v>3.818</c:v>
                </c:pt>
                <c:pt idx="548">
                  <c:v>3.915999999999999</c:v>
                </c:pt>
                <c:pt idx="549">
                  <c:v>3.863</c:v>
                </c:pt>
                <c:pt idx="550">
                  <c:v>3.831999999999998</c:v>
                </c:pt>
                <c:pt idx="551">
                  <c:v>3.88</c:v>
                </c:pt>
                <c:pt idx="552">
                  <c:v>3.89</c:v>
                </c:pt>
                <c:pt idx="553">
                  <c:v>3.976999999999999</c:v>
                </c:pt>
                <c:pt idx="554">
                  <c:v>4.011</c:v>
                </c:pt>
                <c:pt idx="555">
                  <c:v>4.007</c:v>
                </c:pt>
                <c:pt idx="556">
                  <c:v>3.972999999999999</c:v>
                </c:pt>
                <c:pt idx="557">
                  <c:v>3.891999999999999</c:v>
                </c:pt>
                <c:pt idx="558">
                  <c:v>3.894</c:v>
                </c:pt>
                <c:pt idx="559">
                  <c:v>3.921</c:v>
                </c:pt>
                <c:pt idx="560">
                  <c:v>3.909</c:v>
                </c:pt>
                <c:pt idx="561">
                  <c:v>4.025999999999991</c:v>
                </c:pt>
                <c:pt idx="562">
                  <c:v>4.134999999999991</c:v>
                </c:pt>
                <c:pt idx="563">
                  <c:v>4.046</c:v>
                </c:pt>
                <c:pt idx="564">
                  <c:v>4.032</c:v>
                </c:pt>
                <c:pt idx="565">
                  <c:v>4.18499999999999</c:v>
                </c:pt>
                <c:pt idx="566">
                  <c:v>4.110999999999994</c:v>
                </c:pt>
                <c:pt idx="567">
                  <c:v>4.154999999999989</c:v>
                </c:pt>
                <c:pt idx="568">
                  <c:v>4.15599999999999</c:v>
                </c:pt>
                <c:pt idx="569">
                  <c:v>4.094999999999994</c:v>
                </c:pt>
                <c:pt idx="570">
                  <c:v>4.133</c:v>
                </c:pt>
                <c:pt idx="571">
                  <c:v>4.36099999999999</c:v>
                </c:pt>
                <c:pt idx="572">
                  <c:v>4.18799999999999</c:v>
                </c:pt>
                <c:pt idx="573">
                  <c:v>4.29</c:v>
                </c:pt>
                <c:pt idx="574">
                  <c:v>4.364999999999987</c:v>
                </c:pt>
                <c:pt idx="575">
                  <c:v>4.383</c:v>
                </c:pt>
                <c:pt idx="576">
                  <c:v>4.35799999999999</c:v>
                </c:pt>
                <c:pt idx="577">
                  <c:v>4.277</c:v>
                </c:pt>
                <c:pt idx="578">
                  <c:v>4.262999999999995</c:v>
                </c:pt>
                <c:pt idx="579">
                  <c:v>4.286</c:v>
                </c:pt>
                <c:pt idx="580">
                  <c:v>4.254999999999995</c:v>
                </c:pt>
                <c:pt idx="581">
                  <c:v>4.541</c:v>
                </c:pt>
                <c:pt idx="582">
                  <c:v>4.61599999999999</c:v>
                </c:pt>
                <c:pt idx="583">
                  <c:v>4.82899999999999</c:v>
                </c:pt>
                <c:pt idx="584">
                  <c:v>4.851999999999998</c:v>
                </c:pt>
                <c:pt idx="585">
                  <c:v>4.698999999999991</c:v>
                </c:pt>
                <c:pt idx="586">
                  <c:v>4.563999999999996</c:v>
                </c:pt>
                <c:pt idx="587">
                  <c:v>4.542</c:v>
                </c:pt>
                <c:pt idx="588">
                  <c:v>4.414</c:v>
                </c:pt>
                <c:pt idx="589">
                  <c:v>4.436</c:v>
                </c:pt>
                <c:pt idx="590">
                  <c:v>4.496</c:v>
                </c:pt>
                <c:pt idx="591">
                  <c:v>4.391999999999999</c:v>
                </c:pt>
                <c:pt idx="592">
                  <c:v>4.42</c:v>
                </c:pt>
                <c:pt idx="593">
                  <c:v>4.376</c:v>
                </c:pt>
                <c:pt idx="594">
                  <c:v>4.408</c:v>
                </c:pt>
                <c:pt idx="595">
                  <c:v>4.447</c:v>
                </c:pt>
                <c:pt idx="596">
                  <c:v>4.464999999999991</c:v>
                </c:pt>
                <c:pt idx="597">
                  <c:v>4.481</c:v>
                </c:pt>
                <c:pt idx="598">
                  <c:v>4.466</c:v>
                </c:pt>
                <c:pt idx="599">
                  <c:v>4.462</c:v>
                </c:pt>
                <c:pt idx="600">
                  <c:v>4.493</c:v>
                </c:pt>
                <c:pt idx="601">
                  <c:v>4.409</c:v>
                </c:pt>
                <c:pt idx="602">
                  <c:v>4.403000000000001</c:v>
                </c:pt>
                <c:pt idx="603">
                  <c:v>4.309</c:v>
                </c:pt>
                <c:pt idx="604">
                  <c:v>4.364999999999987</c:v>
                </c:pt>
                <c:pt idx="605">
                  <c:v>4.366999999999995</c:v>
                </c:pt>
                <c:pt idx="606">
                  <c:v>4.39499999999999</c:v>
                </c:pt>
                <c:pt idx="607">
                  <c:v>4.39799999999999</c:v>
                </c:pt>
                <c:pt idx="608">
                  <c:v>4.451</c:v>
                </c:pt>
                <c:pt idx="609">
                  <c:v>4.399</c:v>
                </c:pt>
                <c:pt idx="610">
                  <c:v>4.404</c:v>
                </c:pt>
                <c:pt idx="611">
                  <c:v>4.359999999999998</c:v>
                </c:pt>
                <c:pt idx="612">
                  <c:v>4.25</c:v>
                </c:pt>
                <c:pt idx="613">
                  <c:v>4.274</c:v>
                </c:pt>
                <c:pt idx="614">
                  <c:v>4.252</c:v>
                </c:pt>
                <c:pt idx="615">
                  <c:v>4.251</c:v>
                </c:pt>
                <c:pt idx="616">
                  <c:v>4.189999999999999</c:v>
                </c:pt>
                <c:pt idx="617">
                  <c:v>4.18499999999999</c:v>
                </c:pt>
                <c:pt idx="618">
                  <c:v>4.158999999999991</c:v>
                </c:pt>
                <c:pt idx="619">
                  <c:v>4.226</c:v>
                </c:pt>
                <c:pt idx="620">
                  <c:v>4.181</c:v>
                </c:pt>
                <c:pt idx="621">
                  <c:v>4.244</c:v>
                </c:pt>
                <c:pt idx="622">
                  <c:v>4.181999999999999</c:v>
                </c:pt>
                <c:pt idx="623">
                  <c:v>4.278000000000001</c:v>
                </c:pt>
                <c:pt idx="624">
                  <c:v>4.30499999999999</c:v>
                </c:pt>
                <c:pt idx="625">
                  <c:v>4.364999999999987</c:v>
                </c:pt>
                <c:pt idx="626">
                  <c:v>4.310999999999995</c:v>
                </c:pt>
                <c:pt idx="627">
                  <c:v>4.322999999999989</c:v>
                </c:pt>
                <c:pt idx="628">
                  <c:v>4.377</c:v>
                </c:pt>
                <c:pt idx="629">
                  <c:v>4.449</c:v>
                </c:pt>
                <c:pt idx="630">
                  <c:v>4.407</c:v>
                </c:pt>
                <c:pt idx="631">
                  <c:v>4.36899999999999</c:v>
                </c:pt>
                <c:pt idx="632">
                  <c:v>4.39799999999999</c:v>
                </c:pt>
                <c:pt idx="633">
                  <c:v>4.347999999999991</c:v>
                </c:pt>
                <c:pt idx="634">
                  <c:v>4.34499999999999</c:v>
                </c:pt>
                <c:pt idx="635">
                  <c:v>4.42</c:v>
                </c:pt>
                <c:pt idx="636">
                  <c:v>4.546</c:v>
                </c:pt>
                <c:pt idx="637">
                  <c:v>4.5</c:v>
                </c:pt>
                <c:pt idx="638">
                  <c:v>4.52</c:v>
                </c:pt>
                <c:pt idx="639">
                  <c:v>4.531</c:v>
                </c:pt>
                <c:pt idx="640">
                  <c:v>4.526999999999997</c:v>
                </c:pt>
                <c:pt idx="641">
                  <c:v>4.525999999999991</c:v>
                </c:pt>
                <c:pt idx="642">
                  <c:v>4.576</c:v>
                </c:pt>
                <c:pt idx="643">
                  <c:v>4.452</c:v>
                </c:pt>
                <c:pt idx="644">
                  <c:v>4.399</c:v>
                </c:pt>
                <c:pt idx="645">
                  <c:v>4.39799999999999</c:v>
                </c:pt>
                <c:pt idx="646">
                  <c:v>4.286</c:v>
                </c:pt>
                <c:pt idx="647">
                  <c:v>4.284</c:v>
                </c:pt>
                <c:pt idx="648">
                  <c:v>4.262</c:v>
                </c:pt>
                <c:pt idx="649">
                  <c:v>4.242</c:v>
                </c:pt>
                <c:pt idx="650">
                  <c:v>4.236</c:v>
                </c:pt>
                <c:pt idx="651">
                  <c:v>4.335</c:v>
                </c:pt>
                <c:pt idx="652">
                  <c:v>4.414</c:v>
                </c:pt>
                <c:pt idx="653">
                  <c:v>4.429</c:v>
                </c:pt>
                <c:pt idx="654">
                  <c:v>4.413</c:v>
                </c:pt>
                <c:pt idx="655">
                  <c:v>4.36099999999999</c:v>
                </c:pt>
                <c:pt idx="656">
                  <c:v>4.36899999999999</c:v>
                </c:pt>
                <c:pt idx="657">
                  <c:v>4.294999999999995</c:v>
                </c:pt>
                <c:pt idx="658">
                  <c:v>4.29</c:v>
                </c:pt>
                <c:pt idx="659">
                  <c:v>4.343999999999998</c:v>
                </c:pt>
                <c:pt idx="660">
                  <c:v>4.376</c:v>
                </c:pt>
                <c:pt idx="661">
                  <c:v>4.338</c:v>
                </c:pt>
                <c:pt idx="662">
                  <c:v>4.276</c:v>
                </c:pt>
                <c:pt idx="663">
                  <c:v>4.254999999999995</c:v>
                </c:pt>
                <c:pt idx="664">
                  <c:v>4.246</c:v>
                </c:pt>
                <c:pt idx="665">
                  <c:v>4.244</c:v>
                </c:pt>
                <c:pt idx="666">
                  <c:v>4.194999999999989</c:v>
                </c:pt>
                <c:pt idx="667">
                  <c:v>4.161999999999995</c:v>
                </c:pt>
                <c:pt idx="668">
                  <c:v>4.189</c:v>
                </c:pt>
                <c:pt idx="669">
                  <c:v>4.097</c:v>
                </c:pt>
                <c:pt idx="670">
                  <c:v>4.113</c:v>
                </c:pt>
                <c:pt idx="671">
                  <c:v>4.149</c:v>
                </c:pt>
                <c:pt idx="672">
                  <c:v>4.22</c:v>
                </c:pt>
                <c:pt idx="673">
                  <c:v>4.193999999999995</c:v>
                </c:pt>
                <c:pt idx="674">
                  <c:v>4.137999999999995</c:v>
                </c:pt>
                <c:pt idx="675">
                  <c:v>4.186999999999998</c:v>
                </c:pt>
                <c:pt idx="676">
                  <c:v>4.126999999999991</c:v>
                </c:pt>
                <c:pt idx="677">
                  <c:v>4.075</c:v>
                </c:pt>
                <c:pt idx="678">
                  <c:v>4.110999999999994</c:v>
                </c:pt>
                <c:pt idx="679">
                  <c:v>4.17</c:v>
                </c:pt>
                <c:pt idx="680">
                  <c:v>4.207</c:v>
                </c:pt>
                <c:pt idx="681">
                  <c:v>4.092</c:v>
                </c:pt>
                <c:pt idx="682">
                  <c:v>4.137</c:v>
                </c:pt>
                <c:pt idx="683">
                  <c:v>4.125999999999989</c:v>
                </c:pt>
                <c:pt idx="684">
                  <c:v>4.150999999999991</c:v>
                </c:pt>
                <c:pt idx="685">
                  <c:v>4.110999999999994</c:v>
                </c:pt>
                <c:pt idx="686">
                  <c:v>4.05499999999999</c:v>
                </c:pt>
                <c:pt idx="687">
                  <c:v>4.089</c:v>
                </c:pt>
                <c:pt idx="688">
                  <c:v>4.075</c:v>
                </c:pt>
                <c:pt idx="689">
                  <c:v>4.060999999999995</c:v>
                </c:pt>
                <c:pt idx="690">
                  <c:v>4.081</c:v>
                </c:pt>
                <c:pt idx="691">
                  <c:v>4.099</c:v>
                </c:pt>
                <c:pt idx="692">
                  <c:v>4.077</c:v>
                </c:pt>
                <c:pt idx="693">
                  <c:v>4.085</c:v>
                </c:pt>
                <c:pt idx="694">
                  <c:v>4.060999999999995</c:v>
                </c:pt>
                <c:pt idx="695">
                  <c:v>4.057999999999991</c:v>
                </c:pt>
                <c:pt idx="696">
                  <c:v>4.048</c:v>
                </c:pt>
                <c:pt idx="697">
                  <c:v>4.05499999999999</c:v>
                </c:pt>
                <c:pt idx="698">
                  <c:v>4.078</c:v>
                </c:pt>
                <c:pt idx="699">
                  <c:v>4.09</c:v>
                </c:pt>
                <c:pt idx="700">
                  <c:v>4.151999999999997</c:v>
                </c:pt>
                <c:pt idx="701">
                  <c:v>4.218</c:v>
                </c:pt>
                <c:pt idx="702">
                  <c:v>4.173</c:v>
                </c:pt>
                <c:pt idx="703">
                  <c:v>4.12399999999999</c:v>
                </c:pt>
                <c:pt idx="704">
                  <c:v>4.059</c:v>
                </c:pt>
                <c:pt idx="705">
                  <c:v>4.056999999999999</c:v>
                </c:pt>
                <c:pt idx="706">
                  <c:v>4.101</c:v>
                </c:pt>
                <c:pt idx="707">
                  <c:v>4.088</c:v>
                </c:pt>
                <c:pt idx="708">
                  <c:v>4.041</c:v>
                </c:pt>
                <c:pt idx="709">
                  <c:v>4.04</c:v>
                </c:pt>
                <c:pt idx="710">
                  <c:v>4.06799999999999</c:v>
                </c:pt>
                <c:pt idx="711">
                  <c:v>4.077</c:v>
                </c:pt>
                <c:pt idx="712">
                  <c:v>4.119999999999997</c:v>
                </c:pt>
                <c:pt idx="713">
                  <c:v>4.173</c:v>
                </c:pt>
                <c:pt idx="714">
                  <c:v>4.176</c:v>
                </c:pt>
                <c:pt idx="715">
                  <c:v>4.176</c:v>
                </c:pt>
                <c:pt idx="716">
                  <c:v>4.176</c:v>
                </c:pt>
                <c:pt idx="717">
                  <c:v>4.211</c:v>
                </c:pt>
                <c:pt idx="718">
                  <c:v>4.087</c:v>
                </c:pt>
                <c:pt idx="719">
                  <c:v>4.084</c:v>
                </c:pt>
                <c:pt idx="720">
                  <c:v>4.084</c:v>
                </c:pt>
                <c:pt idx="721">
                  <c:v>3.968</c:v>
                </c:pt>
                <c:pt idx="722">
                  <c:v>3.912999999999998</c:v>
                </c:pt>
                <c:pt idx="723">
                  <c:v>3.936999999999998</c:v>
                </c:pt>
                <c:pt idx="724">
                  <c:v>3.87</c:v>
                </c:pt>
                <c:pt idx="725">
                  <c:v>3.923</c:v>
                </c:pt>
                <c:pt idx="726">
                  <c:v>3.915</c:v>
                </c:pt>
                <c:pt idx="727">
                  <c:v>3.882</c:v>
                </c:pt>
                <c:pt idx="728">
                  <c:v>3.875999999999999</c:v>
                </c:pt>
                <c:pt idx="729">
                  <c:v>3.858999999999999</c:v>
                </c:pt>
                <c:pt idx="730">
                  <c:v>3.84</c:v>
                </c:pt>
                <c:pt idx="731">
                  <c:v>3.821</c:v>
                </c:pt>
                <c:pt idx="732">
                  <c:v>3.794</c:v>
                </c:pt>
                <c:pt idx="733">
                  <c:v>3.83</c:v>
                </c:pt>
                <c:pt idx="734">
                  <c:v>3.83</c:v>
                </c:pt>
                <c:pt idx="735">
                  <c:v>3.858</c:v>
                </c:pt>
                <c:pt idx="736">
                  <c:v>3.911999999999999</c:v>
                </c:pt>
                <c:pt idx="737">
                  <c:v>3.895</c:v>
                </c:pt>
                <c:pt idx="738">
                  <c:v>3.848</c:v>
                </c:pt>
                <c:pt idx="739">
                  <c:v>3.852999999999997</c:v>
                </c:pt>
                <c:pt idx="740">
                  <c:v>3.817</c:v>
                </c:pt>
                <c:pt idx="741">
                  <c:v>3.766</c:v>
                </c:pt>
                <c:pt idx="742">
                  <c:v>3.775</c:v>
                </c:pt>
                <c:pt idx="743">
                  <c:v>3.782</c:v>
                </c:pt>
                <c:pt idx="744">
                  <c:v>3.759</c:v>
                </c:pt>
                <c:pt idx="745">
                  <c:v>3.759</c:v>
                </c:pt>
                <c:pt idx="746">
                  <c:v>3.686</c:v>
                </c:pt>
                <c:pt idx="747">
                  <c:v>3.683</c:v>
                </c:pt>
                <c:pt idx="748">
                  <c:v>3.681</c:v>
                </c:pt>
                <c:pt idx="749">
                  <c:v>3.728</c:v>
                </c:pt>
                <c:pt idx="750">
                  <c:v>3.707</c:v>
                </c:pt>
                <c:pt idx="751">
                  <c:v>3.686</c:v>
                </c:pt>
                <c:pt idx="752">
                  <c:v>3.614</c:v>
                </c:pt>
                <c:pt idx="753">
                  <c:v>3.556</c:v>
                </c:pt>
                <c:pt idx="754">
                  <c:v>3.588</c:v>
                </c:pt>
                <c:pt idx="755">
                  <c:v>3.648</c:v>
                </c:pt>
                <c:pt idx="756">
                  <c:v>3.597</c:v>
                </c:pt>
                <c:pt idx="757">
                  <c:v>3.618</c:v>
                </c:pt>
                <c:pt idx="758">
                  <c:v>3.584</c:v>
                </c:pt>
                <c:pt idx="759">
                  <c:v>3.536999999999999</c:v>
                </c:pt>
                <c:pt idx="760">
                  <c:v>3.458</c:v>
                </c:pt>
                <c:pt idx="761">
                  <c:v>3.478</c:v>
                </c:pt>
                <c:pt idx="762">
                  <c:v>3.451999999999999</c:v>
                </c:pt>
                <c:pt idx="763">
                  <c:v>3.421</c:v>
                </c:pt>
                <c:pt idx="764">
                  <c:v>3.375</c:v>
                </c:pt>
                <c:pt idx="765">
                  <c:v>3.44</c:v>
                </c:pt>
                <c:pt idx="766">
                  <c:v>3.42</c:v>
                </c:pt>
                <c:pt idx="767">
                  <c:v>3.367</c:v>
                </c:pt>
                <c:pt idx="768">
                  <c:v>3.396999999999998</c:v>
                </c:pt>
                <c:pt idx="769">
                  <c:v>3.419</c:v>
                </c:pt>
                <c:pt idx="770">
                  <c:v>3.434</c:v>
                </c:pt>
                <c:pt idx="771">
                  <c:v>3.403</c:v>
                </c:pt>
                <c:pt idx="772">
                  <c:v>3.375999999999999</c:v>
                </c:pt>
                <c:pt idx="773">
                  <c:v>3.363</c:v>
                </c:pt>
                <c:pt idx="774">
                  <c:v>3.394</c:v>
                </c:pt>
                <c:pt idx="775">
                  <c:v>3.427</c:v>
                </c:pt>
                <c:pt idx="776">
                  <c:v>3.411999999999999</c:v>
                </c:pt>
                <c:pt idx="777">
                  <c:v>3.409</c:v>
                </c:pt>
                <c:pt idx="778">
                  <c:v>3.391999999999999</c:v>
                </c:pt>
                <c:pt idx="779">
                  <c:v>3.335999999999998</c:v>
                </c:pt>
                <c:pt idx="780">
                  <c:v>3.305</c:v>
                </c:pt>
                <c:pt idx="781">
                  <c:v>3.302</c:v>
                </c:pt>
                <c:pt idx="782">
                  <c:v>3.291</c:v>
                </c:pt>
                <c:pt idx="783">
                  <c:v>3.288</c:v>
                </c:pt>
                <c:pt idx="784">
                  <c:v>3.306</c:v>
                </c:pt>
                <c:pt idx="785">
                  <c:v>3.253</c:v>
                </c:pt>
                <c:pt idx="786">
                  <c:v>3.168</c:v>
                </c:pt>
                <c:pt idx="787">
                  <c:v>3.186</c:v>
                </c:pt>
                <c:pt idx="788">
                  <c:v>3.218</c:v>
                </c:pt>
                <c:pt idx="789">
                  <c:v>3.2</c:v>
                </c:pt>
                <c:pt idx="790">
                  <c:v>3.164</c:v>
                </c:pt>
                <c:pt idx="791">
                  <c:v>3.208</c:v>
                </c:pt>
                <c:pt idx="792">
                  <c:v>3.172</c:v>
                </c:pt>
                <c:pt idx="793">
                  <c:v>3.106</c:v>
                </c:pt>
                <c:pt idx="794">
                  <c:v>3.097</c:v>
                </c:pt>
                <c:pt idx="795">
                  <c:v>3.119</c:v>
                </c:pt>
                <c:pt idx="796">
                  <c:v>3.119</c:v>
                </c:pt>
                <c:pt idx="797">
                  <c:v>3.119</c:v>
                </c:pt>
                <c:pt idx="798">
                  <c:v>3.091</c:v>
                </c:pt>
                <c:pt idx="799">
                  <c:v>3.085</c:v>
                </c:pt>
                <c:pt idx="800">
                  <c:v>3.122</c:v>
                </c:pt>
                <c:pt idx="801">
                  <c:v>3.103</c:v>
                </c:pt>
                <c:pt idx="802">
                  <c:v>3.132</c:v>
                </c:pt>
                <c:pt idx="803">
                  <c:v>3.115</c:v>
                </c:pt>
                <c:pt idx="804">
                  <c:v>3.065</c:v>
                </c:pt>
                <c:pt idx="805">
                  <c:v>3.062</c:v>
                </c:pt>
                <c:pt idx="806">
                  <c:v>3.039</c:v>
                </c:pt>
                <c:pt idx="807">
                  <c:v>3.039</c:v>
                </c:pt>
                <c:pt idx="808">
                  <c:v>3.003</c:v>
                </c:pt>
                <c:pt idx="809">
                  <c:v>3.012999999999999</c:v>
                </c:pt>
                <c:pt idx="810">
                  <c:v>2.918</c:v>
                </c:pt>
                <c:pt idx="811">
                  <c:v>2.951</c:v>
                </c:pt>
                <c:pt idx="812">
                  <c:v>2.974</c:v>
                </c:pt>
                <c:pt idx="813">
                  <c:v>2.941</c:v>
                </c:pt>
                <c:pt idx="814">
                  <c:v>2.91</c:v>
                </c:pt>
                <c:pt idx="815">
                  <c:v>3.1</c:v>
                </c:pt>
                <c:pt idx="816">
                  <c:v>3.062</c:v>
                </c:pt>
                <c:pt idx="817">
                  <c:v>3.145</c:v>
                </c:pt>
                <c:pt idx="818">
                  <c:v>3.261</c:v>
                </c:pt>
                <c:pt idx="819">
                  <c:v>3.2</c:v>
                </c:pt>
                <c:pt idx="820">
                  <c:v>3.241</c:v>
                </c:pt>
                <c:pt idx="821">
                  <c:v>3.151</c:v>
                </c:pt>
                <c:pt idx="822">
                  <c:v>2.979</c:v>
                </c:pt>
                <c:pt idx="823">
                  <c:v>2.998</c:v>
                </c:pt>
                <c:pt idx="824">
                  <c:v>2.931</c:v>
                </c:pt>
                <c:pt idx="825">
                  <c:v>2.955999999999999</c:v>
                </c:pt>
                <c:pt idx="826">
                  <c:v>2.962</c:v>
                </c:pt>
                <c:pt idx="827">
                  <c:v>2.963</c:v>
                </c:pt>
                <c:pt idx="828">
                  <c:v>2.996999999999999</c:v>
                </c:pt>
                <c:pt idx="829">
                  <c:v>3.019</c:v>
                </c:pt>
                <c:pt idx="830">
                  <c:v>2.931</c:v>
                </c:pt>
                <c:pt idx="831">
                  <c:v>2.756</c:v>
                </c:pt>
                <c:pt idx="832">
                  <c:v>2.703</c:v>
                </c:pt>
                <c:pt idx="833">
                  <c:v>2.804</c:v>
                </c:pt>
                <c:pt idx="834">
                  <c:v>2.791</c:v>
                </c:pt>
                <c:pt idx="835">
                  <c:v>2.818999999999999</c:v>
                </c:pt>
                <c:pt idx="836">
                  <c:v>2.771</c:v>
                </c:pt>
                <c:pt idx="837">
                  <c:v>2.785</c:v>
                </c:pt>
                <c:pt idx="838">
                  <c:v>2.823</c:v>
                </c:pt>
                <c:pt idx="839">
                  <c:v>2.854999999999999</c:v>
                </c:pt>
                <c:pt idx="840">
                  <c:v>2.911</c:v>
                </c:pt>
                <c:pt idx="841">
                  <c:v>2.945</c:v>
                </c:pt>
                <c:pt idx="842">
                  <c:v>2.901</c:v>
                </c:pt>
                <c:pt idx="843">
                  <c:v>2.879</c:v>
                </c:pt>
                <c:pt idx="844">
                  <c:v>2.849</c:v>
                </c:pt>
                <c:pt idx="845">
                  <c:v>2.843</c:v>
                </c:pt>
                <c:pt idx="846">
                  <c:v>2.831999999999998</c:v>
                </c:pt>
                <c:pt idx="847">
                  <c:v>2.845</c:v>
                </c:pt>
                <c:pt idx="848">
                  <c:v>2.829</c:v>
                </c:pt>
                <c:pt idx="849">
                  <c:v>2.908</c:v>
                </c:pt>
                <c:pt idx="850">
                  <c:v>2.843</c:v>
                </c:pt>
                <c:pt idx="851">
                  <c:v>2.831999999999998</c:v>
                </c:pt>
                <c:pt idx="852">
                  <c:v>2.81</c:v>
                </c:pt>
                <c:pt idx="853">
                  <c:v>2.84</c:v>
                </c:pt>
                <c:pt idx="854">
                  <c:v>2.88</c:v>
                </c:pt>
                <c:pt idx="855">
                  <c:v>2.943</c:v>
                </c:pt>
                <c:pt idx="856">
                  <c:v>2.887</c:v>
                </c:pt>
                <c:pt idx="857">
                  <c:v>2.875</c:v>
                </c:pt>
                <c:pt idx="858">
                  <c:v>2.846</c:v>
                </c:pt>
                <c:pt idx="859">
                  <c:v>2.818999999999999</c:v>
                </c:pt>
                <c:pt idx="860">
                  <c:v>2.787</c:v>
                </c:pt>
                <c:pt idx="861">
                  <c:v>2.778</c:v>
                </c:pt>
                <c:pt idx="862">
                  <c:v>2.772</c:v>
                </c:pt>
                <c:pt idx="863">
                  <c:v>2.773</c:v>
                </c:pt>
                <c:pt idx="864">
                  <c:v>2.74</c:v>
                </c:pt>
                <c:pt idx="865">
                  <c:v>2.726</c:v>
                </c:pt>
                <c:pt idx="866">
                  <c:v>2.713</c:v>
                </c:pt>
                <c:pt idx="867">
                  <c:v>2.673</c:v>
                </c:pt>
                <c:pt idx="868">
                  <c:v>2.638</c:v>
                </c:pt>
                <c:pt idx="869">
                  <c:v>2.698</c:v>
                </c:pt>
                <c:pt idx="870">
                  <c:v>2.693</c:v>
                </c:pt>
                <c:pt idx="871">
                  <c:v>2.757</c:v>
                </c:pt>
                <c:pt idx="872">
                  <c:v>2.694</c:v>
                </c:pt>
                <c:pt idx="873">
                  <c:v>2.746</c:v>
                </c:pt>
                <c:pt idx="874">
                  <c:v>2.808</c:v>
                </c:pt>
                <c:pt idx="875">
                  <c:v>2.87</c:v>
                </c:pt>
                <c:pt idx="876">
                  <c:v>2.812999999999997</c:v>
                </c:pt>
                <c:pt idx="877">
                  <c:v>2.787</c:v>
                </c:pt>
                <c:pt idx="878">
                  <c:v>2.74</c:v>
                </c:pt>
                <c:pt idx="879">
                  <c:v>2.71</c:v>
                </c:pt>
                <c:pt idx="880">
                  <c:v>2.656</c:v>
                </c:pt>
                <c:pt idx="881">
                  <c:v>2.584</c:v>
                </c:pt>
                <c:pt idx="882">
                  <c:v>2.633</c:v>
                </c:pt>
                <c:pt idx="883">
                  <c:v>2.594</c:v>
                </c:pt>
                <c:pt idx="884">
                  <c:v>2.598</c:v>
                </c:pt>
                <c:pt idx="885">
                  <c:v>2.593</c:v>
                </c:pt>
                <c:pt idx="886">
                  <c:v>2.575</c:v>
                </c:pt>
                <c:pt idx="887">
                  <c:v>2.476999999999999</c:v>
                </c:pt>
                <c:pt idx="888">
                  <c:v>2.411999999999999</c:v>
                </c:pt>
                <c:pt idx="889">
                  <c:v>2.388</c:v>
                </c:pt>
                <c:pt idx="890">
                  <c:v>2.442</c:v>
                </c:pt>
                <c:pt idx="891">
                  <c:v>2.434</c:v>
                </c:pt>
                <c:pt idx="892">
                  <c:v>2.42</c:v>
                </c:pt>
                <c:pt idx="893">
                  <c:v>2.455</c:v>
                </c:pt>
                <c:pt idx="894">
                  <c:v>2.458</c:v>
                </c:pt>
                <c:pt idx="895">
                  <c:v>2.347</c:v>
                </c:pt>
                <c:pt idx="896">
                  <c:v>2.252</c:v>
                </c:pt>
                <c:pt idx="897">
                  <c:v>2.297</c:v>
                </c:pt>
                <c:pt idx="898">
                  <c:v>2.366</c:v>
                </c:pt>
                <c:pt idx="899">
                  <c:v>2.398</c:v>
                </c:pt>
                <c:pt idx="900">
                  <c:v>2.463</c:v>
                </c:pt>
                <c:pt idx="901">
                  <c:v>2.456999999999998</c:v>
                </c:pt>
                <c:pt idx="902">
                  <c:v>2.46</c:v>
                </c:pt>
                <c:pt idx="903">
                  <c:v>2.46</c:v>
                </c:pt>
                <c:pt idx="904">
                  <c:v>2.415999999999999</c:v>
                </c:pt>
                <c:pt idx="905">
                  <c:v>2.436999999999998</c:v>
                </c:pt>
                <c:pt idx="906">
                  <c:v>2.368</c:v>
                </c:pt>
                <c:pt idx="907">
                  <c:v>2.374</c:v>
                </c:pt>
                <c:pt idx="908">
                  <c:v>2.398</c:v>
                </c:pt>
                <c:pt idx="909">
                  <c:v>2.373</c:v>
                </c:pt>
                <c:pt idx="910">
                  <c:v>2.358</c:v>
                </c:pt>
                <c:pt idx="911">
                  <c:v>2.384</c:v>
                </c:pt>
                <c:pt idx="912">
                  <c:v>2.403</c:v>
                </c:pt>
                <c:pt idx="913">
                  <c:v>2.331999999999998</c:v>
                </c:pt>
                <c:pt idx="914">
                  <c:v>2.283</c:v>
                </c:pt>
                <c:pt idx="915">
                  <c:v>2.324</c:v>
                </c:pt>
                <c:pt idx="916">
                  <c:v>2.306</c:v>
                </c:pt>
                <c:pt idx="917">
                  <c:v>2.330999999999999</c:v>
                </c:pt>
                <c:pt idx="918">
                  <c:v>2.344</c:v>
                </c:pt>
                <c:pt idx="919">
                  <c:v>2.331999999999998</c:v>
                </c:pt>
                <c:pt idx="920">
                  <c:v>2.310999999999999</c:v>
                </c:pt>
                <c:pt idx="921">
                  <c:v>2.322</c:v>
                </c:pt>
                <c:pt idx="922">
                  <c:v>2.331999999999998</c:v>
                </c:pt>
                <c:pt idx="923">
                  <c:v>2.296</c:v>
                </c:pt>
                <c:pt idx="924">
                  <c:v>2.421</c:v>
                </c:pt>
                <c:pt idx="925">
                  <c:v>2.577</c:v>
                </c:pt>
                <c:pt idx="926">
                  <c:v>2.495</c:v>
                </c:pt>
                <c:pt idx="927">
                  <c:v>2.593</c:v>
                </c:pt>
                <c:pt idx="928">
                  <c:v>2.51</c:v>
                </c:pt>
                <c:pt idx="929">
                  <c:v>2.508</c:v>
                </c:pt>
                <c:pt idx="930">
                  <c:v>2.501</c:v>
                </c:pt>
                <c:pt idx="931">
                  <c:v>2.515</c:v>
                </c:pt>
                <c:pt idx="932">
                  <c:v>2.551</c:v>
                </c:pt>
                <c:pt idx="933">
                  <c:v>2.534</c:v>
                </c:pt>
                <c:pt idx="934">
                  <c:v>2.503</c:v>
                </c:pt>
                <c:pt idx="935">
                  <c:v>2.468</c:v>
                </c:pt>
                <c:pt idx="936">
                  <c:v>2.345</c:v>
                </c:pt>
                <c:pt idx="937">
                  <c:v>2.411999999999999</c:v>
                </c:pt>
                <c:pt idx="938">
                  <c:v>2.431999999999999</c:v>
                </c:pt>
                <c:pt idx="939">
                  <c:v>2.428</c:v>
                </c:pt>
                <c:pt idx="940">
                  <c:v>2.379</c:v>
                </c:pt>
                <c:pt idx="941">
                  <c:v>2.374</c:v>
                </c:pt>
                <c:pt idx="942">
                  <c:v>2.348</c:v>
                </c:pt>
                <c:pt idx="943">
                  <c:v>2.331999999999998</c:v>
                </c:pt>
                <c:pt idx="944">
                  <c:v>2.357</c:v>
                </c:pt>
                <c:pt idx="945">
                  <c:v>2.374</c:v>
                </c:pt>
                <c:pt idx="946">
                  <c:v>2.344</c:v>
                </c:pt>
                <c:pt idx="947">
                  <c:v>2.308</c:v>
                </c:pt>
                <c:pt idx="948">
                  <c:v>2.323</c:v>
                </c:pt>
                <c:pt idx="949">
                  <c:v>2.329</c:v>
                </c:pt>
                <c:pt idx="950">
                  <c:v>2.302999999999999</c:v>
                </c:pt>
                <c:pt idx="951">
                  <c:v>2.21</c:v>
                </c:pt>
                <c:pt idx="952">
                  <c:v>2.178</c:v>
                </c:pt>
                <c:pt idx="953">
                  <c:v>2.137</c:v>
                </c:pt>
                <c:pt idx="954">
                  <c:v>2.158</c:v>
                </c:pt>
                <c:pt idx="955">
                  <c:v>2.056</c:v>
                </c:pt>
                <c:pt idx="956">
                  <c:v>2.031</c:v>
                </c:pt>
                <c:pt idx="957">
                  <c:v>2.012</c:v>
                </c:pt>
                <c:pt idx="958">
                  <c:v>2.009</c:v>
                </c:pt>
                <c:pt idx="959">
                  <c:v>1.981</c:v>
                </c:pt>
                <c:pt idx="960">
                  <c:v>2.032999999999999</c:v>
                </c:pt>
                <c:pt idx="961">
                  <c:v>1.975</c:v>
                </c:pt>
                <c:pt idx="962">
                  <c:v>1.94</c:v>
                </c:pt>
                <c:pt idx="963">
                  <c:v>2.032999999999999</c:v>
                </c:pt>
                <c:pt idx="964">
                  <c:v>2.064</c:v>
                </c:pt>
                <c:pt idx="965">
                  <c:v>2.052</c:v>
                </c:pt>
                <c:pt idx="966">
                  <c:v>2.062</c:v>
                </c:pt>
                <c:pt idx="967">
                  <c:v>1.993</c:v>
                </c:pt>
                <c:pt idx="968">
                  <c:v>2.009</c:v>
                </c:pt>
                <c:pt idx="969">
                  <c:v>1.959</c:v>
                </c:pt>
                <c:pt idx="970">
                  <c:v>1.958</c:v>
                </c:pt>
                <c:pt idx="971">
                  <c:v>1.951</c:v>
                </c:pt>
                <c:pt idx="972">
                  <c:v>1.929</c:v>
                </c:pt>
                <c:pt idx="973">
                  <c:v>1.941</c:v>
                </c:pt>
                <c:pt idx="974">
                  <c:v>1.935999999999999</c:v>
                </c:pt>
                <c:pt idx="975">
                  <c:v>1.935999999999999</c:v>
                </c:pt>
                <c:pt idx="976">
                  <c:v>1.935999999999999</c:v>
                </c:pt>
                <c:pt idx="977">
                  <c:v>1.979</c:v>
                </c:pt>
                <c:pt idx="978">
                  <c:v>1.88</c:v>
                </c:pt>
                <c:pt idx="979">
                  <c:v>1.877</c:v>
                </c:pt>
                <c:pt idx="980">
                  <c:v>1.877</c:v>
                </c:pt>
                <c:pt idx="981">
                  <c:v>1.739</c:v>
                </c:pt>
                <c:pt idx="982">
                  <c:v>1.836</c:v>
                </c:pt>
                <c:pt idx="983">
                  <c:v>1.86</c:v>
                </c:pt>
                <c:pt idx="984">
                  <c:v>1.901999999999999</c:v>
                </c:pt>
                <c:pt idx="985">
                  <c:v>1.842</c:v>
                </c:pt>
                <c:pt idx="986">
                  <c:v>1.875</c:v>
                </c:pt>
                <c:pt idx="987">
                  <c:v>1.81</c:v>
                </c:pt>
                <c:pt idx="988">
                  <c:v>1.814</c:v>
                </c:pt>
                <c:pt idx="989">
                  <c:v>1.722</c:v>
                </c:pt>
                <c:pt idx="990">
                  <c:v>1.735</c:v>
                </c:pt>
                <c:pt idx="991">
                  <c:v>1.655</c:v>
                </c:pt>
                <c:pt idx="992">
                  <c:v>1.662</c:v>
                </c:pt>
                <c:pt idx="993">
                  <c:v>1.669</c:v>
                </c:pt>
                <c:pt idx="994">
                  <c:v>1.689</c:v>
                </c:pt>
                <c:pt idx="995">
                  <c:v>1.546</c:v>
                </c:pt>
                <c:pt idx="996">
                  <c:v>1.523</c:v>
                </c:pt>
                <c:pt idx="997">
                  <c:v>1.495</c:v>
                </c:pt>
                <c:pt idx="998">
                  <c:v>1.529</c:v>
                </c:pt>
                <c:pt idx="999">
                  <c:v>1.589</c:v>
                </c:pt>
                <c:pt idx="1000">
                  <c:v>1.599</c:v>
                </c:pt>
                <c:pt idx="1001">
                  <c:v>1.591</c:v>
                </c:pt>
                <c:pt idx="1002">
                  <c:v>1.623</c:v>
                </c:pt>
                <c:pt idx="1003">
                  <c:v>1.583</c:v>
                </c:pt>
                <c:pt idx="1004">
                  <c:v>1.545</c:v>
                </c:pt>
                <c:pt idx="1005">
                  <c:v>1.537</c:v>
                </c:pt>
                <c:pt idx="1006">
                  <c:v>1.576</c:v>
                </c:pt>
                <c:pt idx="1007">
                  <c:v>1.658</c:v>
                </c:pt>
                <c:pt idx="1008">
                  <c:v>1.672</c:v>
                </c:pt>
                <c:pt idx="1009">
                  <c:v>1.695</c:v>
                </c:pt>
                <c:pt idx="1010">
                  <c:v>1.649</c:v>
                </c:pt>
                <c:pt idx="1011">
                  <c:v>1.603</c:v>
                </c:pt>
                <c:pt idx="1012">
                  <c:v>1.664</c:v>
                </c:pt>
                <c:pt idx="1013">
                  <c:v>1.661</c:v>
                </c:pt>
                <c:pt idx="1014">
                  <c:v>1.621</c:v>
                </c:pt>
                <c:pt idx="1015">
                  <c:v>1.599</c:v>
                </c:pt>
                <c:pt idx="1016">
                  <c:v>1.574</c:v>
                </c:pt>
                <c:pt idx="1017">
                  <c:v>1.493</c:v>
                </c:pt>
                <c:pt idx="1018">
                  <c:v>1.458</c:v>
                </c:pt>
                <c:pt idx="1019">
                  <c:v>1.459</c:v>
                </c:pt>
                <c:pt idx="1020">
                  <c:v>1.342</c:v>
                </c:pt>
                <c:pt idx="1021">
                  <c:v>1.329</c:v>
                </c:pt>
                <c:pt idx="1022">
                  <c:v>1.346</c:v>
                </c:pt>
                <c:pt idx="1023">
                  <c:v>1.398</c:v>
                </c:pt>
                <c:pt idx="1024">
                  <c:v>1.389</c:v>
                </c:pt>
                <c:pt idx="1025">
                  <c:v>1.303</c:v>
                </c:pt>
                <c:pt idx="1026">
                  <c:v>1.314</c:v>
                </c:pt>
                <c:pt idx="1027">
                  <c:v>1.277</c:v>
                </c:pt>
                <c:pt idx="1028">
                  <c:v>1.216</c:v>
                </c:pt>
                <c:pt idx="1029">
                  <c:v>1.125</c:v>
                </c:pt>
                <c:pt idx="1030">
                  <c:v>1.125</c:v>
                </c:pt>
                <c:pt idx="1031">
                  <c:v>1.147</c:v>
                </c:pt>
                <c:pt idx="1032">
                  <c:v>1.179</c:v>
                </c:pt>
                <c:pt idx="1033">
                  <c:v>1.265</c:v>
                </c:pt>
                <c:pt idx="1034">
                  <c:v>1.305</c:v>
                </c:pt>
                <c:pt idx="1035">
                  <c:v>1.252</c:v>
                </c:pt>
                <c:pt idx="1036">
                  <c:v>1.201</c:v>
                </c:pt>
                <c:pt idx="1037">
                  <c:v>1.292</c:v>
                </c:pt>
                <c:pt idx="1038">
                  <c:v>1.326</c:v>
                </c:pt>
                <c:pt idx="1039">
                  <c:v>1.333</c:v>
                </c:pt>
                <c:pt idx="1040">
                  <c:v>1.309</c:v>
                </c:pt>
                <c:pt idx="1041">
                  <c:v>1.351</c:v>
                </c:pt>
                <c:pt idx="1042">
                  <c:v>1.309</c:v>
                </c:pt>
                <c:pt idx="1043">
                  <c:v>1.239</c:v>
                </c:pt>
                <c:pt idx="1044">
                  <c:v>1.276</c:v>
                </c:pt>
                <c:pt idx="1045">
                  <c:v>1.299</c:v>
                </c:pt>
                <c:pt idx="1046">
                  <c:v>1.299</c:v>
                </c:pt>
                <c:pt idx="1047">
                  <c:v>1.299</c:v>
                </c:pt>
                <c:pt idx="1048">
                  <c:v>1.238</c:v>
                </c:pt>
                <c:pt idx="1049">
                  <c:v>1.246</c:v>
                </c:pt>
                <c:pt idx="1050">
                  <c:v>1.299</c:v>
                </c:pt>
                <c:pt idx="1051">
                  <c:v>1.264</c:v>
                </c:pt>
                <c:pt idx="1052">
                  <c:v>1.283</c:v>
                </c:pt>
                <c:pt idx="1053">
                  <c:v>1.307</c:v>
                </c:pt>
                <c:pt idx="1054">
                  <c:v>1.26</c:v>
                </c:pt>
                <c:pt idx="1055">
                  <c:v>1.376</c:v>
                </c:pt>
                <c:pt idx="1056">
                  <c:v>1.474</c:v>
                </c:pt>
                <c:pt idx="1057">
                  <c:v>1.482</c:v>
                </c:pt>
                <c:pt idx="1058">
                  <c:v>1.45</c:v>
                </c:pt>
                <c:pt idx="1059">
                  <c:v>1.39</c:v>
                </c:pt>
                <c:pt idx="1060">
                  <c:v>1.405</c:v>
                </c:pt>
                <c:pt idx="1061">
                  <c:v>1.44</c:v>
                </c:pt>
                <c:pt idx="1062">
                  <c:v>1.356</c:v>
                </c:pt>
                <c:pt idx="1063">
                  <c:v>1.377</c:v>
                </c:pt>
                <c:pt idx="1064">
                  <c:v>1.504</c:v>
                </c:pt>
                <c:pt idx="1065">
                  <c:v>1.496</c:v>
                </c:pt>
                <c:pt idx="1066">
                  <c:v>1.463</c:v>
                </c:pt>
                <c:pt idx="1067">
                  <c:v>1.53</c:v>
                </c:pt>
                <c:pt idx="1068">
                  <c:v>1.803</c:v>
                </c:pt>
                <c:pt idx="1069">
                  <c:v>1.913</c:v>
                </c:pt>
                <c:pt idx="1070">
                  <c:v>1.772</c:v>
                </c:pt>
                <c:pt idx="1071">
                  <c:v>1.673</c:v>
                </c:pt>
                <c:pt idx="1072">
                  <c:v>1.765</c:v>
                </c:pt>
                <c:pt idx="1073">
                  <c:v>1.846</c:v>
                </c:pt>
                <c:pt idx="1074">
                  <c:v>1.889</c:v>
                </c:pt>
                <c:pt idx="1075">
                  <c:v>1.853</c:v>
                </c:pt>
                <c:pt idx="1076">
                  <c:v>1.768</c:v>
                </c:pt>
                <c:pt idx="1077">
                  <c:v>1.889</c:v>
                </c:pt>
                <c:pt idx="1078">
                  <c:v>1.804</c:v>
                </c:pt>
                <c:pt idx="1079">
                  <c:v>1.861</c:v>
                </c:pt>
                <c:pt idx="1080">
                  <c:v>1.839</c:v>
                </c:pt>
                <c:pt idx="1081">
                  <c:v>1.854</c:v>
                </c:pt>
                <c:pt idx="1082">
                  <c:v>1.848</c:v>
                </c:pt>
                <c:pt idx="1083">
                  <c:v>1.935</c:v>
                </c:pt>
                <c:pt idx="1084">
                  <c:v>1.855</c:v>
                </c:pt>
                <c:pt idx="1085">
                  <c:v>1.863</c:v>
                </c:pt>
                <c:pt idx="1086">
                  <c:v>1.846</c:v>
                </c:pt>
                <c:pt idx="1087">
                  <c:v>1.977</c:v>
                </c:pt>
                <c:pt idx="1088">
                  <c:v>2.124</c:v>
                </c:pt>
                <c:pt idx="1089">
                  <c:v>2.178</c:v>
                </c:pt>
                <c:pt idx="1090">
                  <c:v>2.142</c:v>
                </c:pt>
                <c:pt idx="1091">
                  <c:v>2.238</c:v>
                </c:pt>
                <c:pt idx="1092">
                  <c:v>2.258</c:v>
                </c:pt>
                <c:pt idx="1093">
                  <c:v>2.286</c:v>
                </c:pt>
                <c:pt idx="1094">
                  <c:v>2.244</c:v>
                </c:pt>
                <c:pt idx="1095">
                  <c:v>2.14</c:v>
                </c:pt>
                <c:pt idx="1096">
                  <c:v>2.21</c:v>
                </c:pt>
                <c:pt idx="1097">
                  <c:v>2.350999999999999</c:v>
                </c:pt>
                <c:pt idx="1098">
                  <c:v>2.328</c:v>
                </c:pt>
                <c:pt idx="1099">
                  <c:v>2.310999999999999</c:v>
                </c:pt>
                <c:pt idx="1100">
                  <c:v>2.29</c:v>
                </c:pt>
                <c:pt idx="1101">
                  <c:v>2.278</c:v>
                </c:pt>
                <c:pt idx="1102">
                  <c:v>2.152</c:v>
                </c:pt>
                <c:pt idx="1103">
                  <c:v>2.133</c:v>
                </c:pt>
                <c:pt idx="1104">
                  <c:v>2.122</c:v>
                </c:pt>
                <c:pt idx="1105">
                  <c:v>2.086</c:v>
                </c:pt>
                <c:pt idx="1106">
                  <c:v>2.147</c:v>
                </c:pt>
                <c:pt idx="1107">
                  <c:v>2.387</c:v>
                </c:pt>
                <c:pt idx="1108">
                  <c:v>2.330999999999999</c:v>
                </c:pt>
                <c:pt idx="1109">
                  <c:v>2.29</c:v>
                </c:pt>
                <c:pt idx="1110">
                  <c:v>2.319999999999998</c:v>
                </c:pt>
                <c:pt idx="1111">
                  <c:v>2.245</c:v>
                </c:pt>
                <c:pt idx="1112">
                  <c:v>2.384</c:v>
                </c:pt>
                <c:pt idx="1113">
                  <c:v>2.267</c:v>
                </c:pt>
                <c:pt idx="1114">
                  <c:v>2.216</c:v>
                </c:pt>
                <c:pt idx="1115">
                  <c:v>2.173</c:v>
                </c:pt>
                <c:pt idx="1116">
                  <c:v>2.133</c:v>
                </c:pt>
                <c:pt idx="1117">
                  <c:v>2.11</c:v>
                </c:pt>
                <c:pt idx="1118">
                  <c:v>2.063</c:v>
                </c:pt>
                <c:pt idx="1119">
                  <c:v>2.0</c:v>
                </c:pt>
                <c:pt idx="1120">
                  <c:v>1.986</c:v>
                </c:pt>
                <c:pt idx="1121">
                  <c:v>1.915999999999999</c:v>
                </c:pt>
                <c:pt idx="1122">
                  <c:v>1.903999999999999</c:v>
                </c:pt>
                <c:pt idx="1123">
                  <c:v>1.963</c:v>
                </c:pt>
                <c:pt idx="1124">
                  <c:v>1.935999999999999</c:v>
                </c:pt>
                <c:pt idx="1125">
                  <c:v>1.896</c:v>
                </c:pt>
                <c:pt idx="1126">
                  <c:v>1.865</c:v>
                </c:pt>
                <c:pt idx="1127">
                  <c:v>1.892</c:v>
                </c:pt>
                <c:pt idx="1128">
                  <c:v>1.873</c:v>
                </c:pt>
                <c:pt idx="1129">
                  <c:v>1.9</c:v>
                </c:pt>
                <c:pt idx="1130">
                  <c:v>1.818</c:v>
                </c:pt>
                <c:pt idx="1131">
                  <c:v>1.77</c:v>
                </c:pt>
                <c:pt idx="1132">
                  <c:v>1.769</c:v>
                </c:pt>
                <c:pt idx="1133">
                  <c:v>1.771</c:v>
                </c:pt>
                <c:pt idx="1134">
                  <c:v>1.913999999999999</c:v>
                </c:pt>
                <c:pt idx="1135">
                  <c:v>1.868</c:v>
                </c:pt>
                <c:pt idx="1136">
                  <c:v>1.83</c:v>
                </c:pt>
                <c:pt idx="1137">
                  <c:v>1.826</c:v>
                </c:pt>
                <c:pt idx="1138">
                  <c:v>1.784</c:v>
                </c:pt>
                <c:pt idx="1139">
                  <c:v>1.821</c:v>
                </c:pt>
                <c:pt idx="1140">
                  <c:v>1.781</c:v>
                </c:pt>
                <c:pt idx="1141">
                  <c:v>1.81</c:v>
                </c:pt>
                <c:pt idx="1142">
                  <c:v>1.759</c:v>
                </c:pt>
                <c:pt idx="1143">
                  <c:v>1.812</c:v>
                </c:pt>
                <c:pt idx="1144">
                  <c:v>1.802</c:v>
                </c:pt>
                <c:pt idx="1145">
                  <c:v>1.819</c:v>
                </c:pt>
                <c:pt idx="1146">
                  <c:v>1.857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'T. Dinámica'!$E$3</c:f>
              <c:strCache>
                <c:ptCount val="1"/>
                <c:pt idx="0">
                  <c:v>Estados Unidos</c:v>
                </c:pt>
              </c:strCache>
            </c:strRef>
          </c:tx>
          <c:marker>
            <c:symbol val="none"/>
          </c:marker>
          <c:cat>
            <c:strRef>
              <c:f>'T. Dinámica'!$A$4:$A$1151</c:f>
              <c:strCache>
                <c:ptCount val="1147"/>
                <c:pt idx="0">
                  <c:v>23/03/2011</c:v>
                </c:pt>
                <c:pt idx="1">
                  <c:v>24/03/2011</c:v>
                </c:pt>
                <c:pt idx="2">
                  <c:v>25/03/2011</c:v>
                </c:pt>
                <c:pt idx="3">
                  <c:v>28/03/2011</c:v>
                </c:pt>
                <c:pt idx="4">
                  <c:v>29/03/2011</c:v>
                </c:pt>
                <c:pt idx="5">
                  <c:v>30/03/2011</c:v>
                </c:pt>
                <c:pt idx="6">
                  <c:v>31/03/2011</c:v>
                </c:pt>
                <c:pt idx="7">
                  <c:v>01/04/2011</c:v>
                </c:pt>
                <c:pt idx="8">
                  <c:v>04/04/2011</c:v>
                </c:pt>
                <c:pt idx="9">
                  <c:v>05/04/2011</c:v>
                </c:pt>
                <c:pt idx="10">
                  <c:v>06/04/2011</c:v>
                </c:pt>
                <c:pt idx="11">
                  <c:v>07/04/2011</c:v>
                </c:pt>
                <c:pt idx="12">
                  <c:v>08/04/2011</c:v>
                </c:pt>
                <c:pt idx="13">
                  <c:v>11/04/2011</c:v>
                </c:pt>
                <c:pt idx="14">
                  <c:v>12/04/2011</c:v>
                </c:pt>
                <c:pt idx="15">
                  <c:v>13/04/2011</c:v>
                </c:pt>
                <c:pt idx="16">
                  <c:v>14/04/2011</c:v>
                </c:pt>
                <c:pt idx="17">
                  <c:v>15/04/2011</c:v>
                </c:pt>
                <c:pt idx="18">
                  <c:v>18/04/2011</c:v>
                </c:pt>
                <c:pt idx="19">
                  <c:v>19/04/2011</c:v>
                </c:pt>
                <c:pt idx="20">
                  <c:v>20/04/2011</c:v>
                </c:pt>
                <c:pt idx="21">
                  <c:v>21/04/2011</c:v>
                </c:pt>
                <c:pt idx="22">
                  <c:v>25/04/2011</c:v>
                </c:pt>
                <c:pt idx="23">
                  <c:v>26/04/2011</c:v>
                </c:pt>
                <c:pt idx="24">
                  <c:v>27/04/2011</c:v>
                </c:pt>
                <c:pt idx="25">
                  <c:v>28/04/2011</c:v>
                </c:pt>
                <c:pt idx="26">
                  <c:v>29/04/2011</c:v>
                </c:pt>
                <c:pt idx="27">
                  <c:v>02/05/2011</c:v>
                </c:pt>
                <c:pt idx="28">
                  <c:v>03/05/2011</c:v>
                </c:pt>
                <c:pt idx="29">
                  <c:v>04/05/2011</c:v>
                </c:pt>
                <c:pt idx="30">
                  <c:v>05/05/2011</c:v>
                </c:pt>
                <c:pt idx="31">
                  <c:v>06/05/2011</c:v>
                </c:pt>
                <c:pt idx="32">
                  <c:v>09/05/2011</c:v>
                </c:pt>
                <c:pt idx="33">
                  <c:v>10/05/2011</c:v>
                </c:pt>
                <c:pt idx="34">
                  <c:v>11/05/2011</c:v>
                </c:pt>
                <c:pt idx="35">
                  <c:v>12/05/2011</c:v>
                </c:pt>
                <c:pt idx="36">
                  <c:v>13/05/2011</c:v>
                </c:pt>
                <c:pt idx="37">
                  <c:v>16/05/2011</c:v>
                </c:pt>
                <c:pt idx="38">
                  <c:v>17/05/2011</c:v>
                </c:pt>
                <c:pt idx="39">
                  <c:v>18/05/2011</c:v>
                </c:pt>
                <c:pt idx="40">
                  <c:v>19/05/2011</c:v>
                </c:pt>
                <c:pt idx="41">
                  <c:v>20/05/2011</c:v>
                </c:pt>
                <c:pt idx="42">
                  <c:v>23/05/2011</c:v>
                </c:pt>
                <c:pt idx="43">
                  <c:v>24/05/2011</c:v>
                </c:pt>
                <c:pt idx="44">
                  <c:v>25/05/2011</c:v>
                </c:pt>
                <c:pt idx="45">
                  <c:v>26/05/2011</c:v>
                </c:pt>
                <c:pt idx="46">
                  <c:v>27/05/2011</c:v>
                </c:pt>
                <c:pt idx="47">
                  <c:v>30/05/2011</c:v>
                </c:pt>
                <c:pt idx="48">
                  <c:v>31/05/2011</c:v>
                </c:pt>
                <c:pt idx="49">
                  <c:v>01/06/2011</c:v>
                </c:pt>
                <c:pt idx="50">
                  <c:v>02/06/2011</c:v>
                </c:pt>
                <c:pt idx="51">
                  <c:v>03/06/2011</c:v>
                </c:pt>
                <c:pt idx="52">
                  <c:v>06/06/2011</c:v>
                </c:pt>
                <c:pt idx="53">
                  <c:v>07/06/2011</c:v>
                </c:pt>
                <c:pt idx="54">
                  <c:v>08/06/2011</c:v>
                </c:pt>
                <c:pt idx="55">
                  <c:v>09/06/2011</c:v>
                </c:pt>
                <c:pt idx="56">
                  <c:v>10/06/2011</c:v>
                </c:pt>
                <c:pt idx="57">
                  <c:v>13/06/2011</c:v>
                </c:pt>
                <c:pt idx="58">
                  <c:v>14/06/2011</c:v>
                </c:pt>
                <c:pt idx="59">
                  <c:v>15/06/2011</c:v>
                </c:pt>
                <c:pt idx="60">
                  <c:v>16/06/2011</c:v>
                </c:pt>
                <c:pt idx="61">
                  <c:v>17/06/2011</c:v>
                </c:pt>
                <c:pt idx="62">
                  <c:v>20/06/2011</c:v>
                </c:pt>
                <c:pt idx="63">
                  <c:v>21/06/2011</c:v>
                </c:pt>
                <c:pt idx="64">
                  <c:v>22/06/2011</c:v>
                </c:pt>
                <c:pt idx="65">
                  <c:v>23/06/2011</c:v>
                </c:pt>
                <c:pt idx="66">
                  <c:v>24/06/2011</c:v>
                </c:pt>
                <c:pt idx="67">
                  <c:v>27/06/2011</c:v>
                </c:pt>
                <c:pt idx="68">
                  <c:v>28/06/2011</c:v>
                </c:pt>
                <c:pt idx="69">
                  <c:v>29/06/2011</c:v>
                </c:pt>
                <c:pt idx="70">
                  <c:v>30/06/2011</c:v>
                </c:pt>
                <c:pt idx="71">
                  <c:v>01/07/2011</c:v>
                </c:pt>
                <c:pt idx="72">
                  <c:v>04/07/2011</c:v>
                </c:pt>
                <c:pt idx="73">
                  <c:v>05/07/2011</c:v>
                </c:pt>
                <c:pt idx="74">
                  <c:v>06/07/2011</c:v>
                </c:pt>
                <c:pt idx="75">
                  <c:v>07/07/2011</c:v>
                </c:pt>
                <c:pt idx="76">
                  <c:v>08/07/2011</c:v>
                </c:pt>
                <c:pt idx="77">
                  <c:v>11/07/2011</c:v>
                </c:pt>
                <c:pt idx="78">
                  <c:v>12/07/2011</c:v>
                </c:pt>
                <c:pt idx="79">
                  <c:v>13/07/2011</c:v>
                </c:pt>
                <c:pt idx="80">
                  <c:v>14/07/2011</c:v>
                </c:pt>
                <c:pt idx="81">
                  <c:v>15/07/2011</c:v>
                </c:pt>
                <c:pt idx="82">
                  <c:v>18/07/2011</c:v>
                </c:pt>
                <c:pt idx="83">
                  <c:v>19/07/2011</c:v>
                </c:pt>
                <c:pt idx="84">
                  <c:v>20/07/2011</c:v>
                </c:pt>
                <c:pt idx="85">
                  <c:v>21/07/2011</c:v>
                </c:pt>
                <c:pt idx="86">
                  <c:v>22/07/2011</c:v>
                </c:pt>
                <c:pt idx="87">
                  <c:v>25/07/2011</c:v>
                </c:pt>
                <c:pt idx="88">
                  <c:v>26/07/2011</c:v>
                </c:pt>
                <c:pt idx="89">
                  <c:v>27/07/2011</c:v>
                </c:pt>
                <c:pt idx="90">
                  <c:v>28/07/2011</c:v>
                </c:pt>
                <c:pt idx="91">
                  <c:v>29/07/2011</c:v>
                </c:pt>
                <c:pt idx="92">
                  <c:v>01/08/2011</c:v>
                </c:pt>
                <c:pt idx="93">
                  <c:v>02/08/2011</c:v>
                </c:pt>
                <c:pt idx="94">
                  <c:v>03/08/2011</c:v>
                </c:pt>
                <c:pt idx="95">
                  <c:v>04/08/2011</c:v>
                </c:pt>
                <c:pt idx="96">
                  <c:v>05/08/2011</c:v>
                </c:pt>
                <c:pt idx="97">
                  <c:v>08/08/2011</c:v>
                </c:pt>
                <c:pt idx="98">
                  <c:v>09/08/2011</c:v>
                </c:pt>
                <c:pt idx="99">
                  <c:v>10/08/2011</c:v>
                </c:pt>
                <c:pt idx="100">
                  <c:v>11/08/2011</c:v>
                </c:pt>
                <c:pt idx="101">
                  <c:v>12/08/2011</c:v>
                </c:pt>
                <c:pt idx="102">
                  <c:v>15/08/2011</c:v>
                </c:pt>
                <c:pt idx="103">
                  <c:v>16/08/2011</c:v>
                </c:pt>
                <c:pt idx="104">
                  <c:v>17/08/2011</c:v>
                </c:pt>
                <c:pt idx="105">
                  <c:v>18/08/2011</c:v>
                </c:pt>
                <c:pt idx="106">
                  <c:v>19/08/2011</c:v>
                </c:pt>
                <c:pt idx="107">
                  <c:v>22/08/2011</c:v>
                </c:pt>
                <c:pt idx="108">
                  <c:v>23/08/2011</c:v>
                </c:pt>
                <c:pt idx="109">
                  <c:v>24/08/2011</c:v>
                </c:pt>
                <c:pt idx="110">
                  <c:v>25/08/2011</c:v>
                </c:pt>
                <c:pt idx="111">
                  <c:v>26/08/2011</c:v>
                </c:pt>
                <c:pt idx="112">
                  <c:v>29/08/2011</c:v>
                </c:pt>
                <c:pt idx="113">
                  <c:v>30/08/2011</c:v>
                </c:pt>
                <c:pt idx="114">
                  <c:v>31/08/2011</c:v>
                </c:pt>
                <c:pt idx="115">
                  <c:v>01/09/2011</c:v>
                </c:pt>
                <c:pt idx="116">
                  <c:v>02/09/2011</c:v>
                </c:pt>
                <c:pt idx="117">
                  <c:v>05/09/2011</c:v>
                </c:pt>
                <c:pt idx="118">
                  <c:v>06/09/2011</c:v>
                </c:pt>
                <c:pt idx="119">
                  <c:v>07/09/2011</c:v>
                </c:pt>
                <c:pt idx="120">
                  <c:v>08/09/2011</c:v>
                </c:pt>
                <c:pt idx="121">
                  <c:v>09/09/2011</c:v>
                </c:pt>
                <c:pt idx="122">
                  <c:v>12/09/2011</c:v>
                </c:pt>
                <c:pt idx="123">
                  <c:v>13/09/2011</c:v>
                </c:pt>
                <c:pt idx="124">
                  <c:v>14/09/2011</c:v>
                </c:pt>
                <c:pt idx="125">
                  <c:v>15/09/2011</c:v>
                </c:pt>
                <c:pt idx="126">
                  <c:v>16/09/2011</c:v>
                </c:pt>
                <c:pt idx="127">
                  <c:v>19/09/2011</c:v>
                </c:pt>
                <c:pt idx="128">
                  <c:v>20/09/2011</c:v>
                </c:pt>
                <c:pt idx="129">
                  <c:v>21/09/2011</c:v>
                </c:pt>
                <c:pt idx="130">
                  <c:v>22/09/2011</c:v>
                </c:pt>
                <c:pt idx="131">
                  <c:v>23/09/2011</c:v>
                </c:pt>
                <c:pt idx="132">
                  <c:v>26/09/2011</c:v>
                </c:pt>
                <c:pt idx="133">
                  <c:v>27/09/2011</c:v>
                </c:pt>
                <c:pt idx="134">
                  <c:v>28/09/2011</c:v>
                </c:pt>
                <c:pt idx="135">
                  <c:v>29/09/2011</c:v>
                </c:pt>
                <c:pt idx="136">
                  <c:v>30/09/2011</c:v>
                </c:pt>
                <c:pt idx="137">
                  <c:v>03/10/2011</c:v>
                </c:pt>
                <c:pt idx="138">
                  <c:v>04/10/2011</c:v>
                </c:pt>
                <c:pt idx="139">
                  <c:v>05/10/2011</c:v>
                </c:pt>
                <c:pt idx="140">
                  <c:v>06/10/2011</c:v>
                </c:pt>
                <c:pt idx="141">
                  <c:v>07/10/2011</c:v>
                </c:pt>
                <c:pt idx="142">
                  <c:v>10/10/2011</c:v>
                </c:pt>
                <c:pt idx="143">
                  <c:v>11/10/2011</c:v>
                </c:pt>
                <c:pt idx="144">
                  <c:v>12/10/2011</c:v>
                </c:pt>
                <c:pt idx="145">
                  <c:v>13/10/2011</c:v>
                </c:pt>
                <c:pt idx="146">
                  <c:v>14/10/2011</c:v>
                </c:pt>
                <c:pt idx="147">
                  <c:v>17/10/2011</c:v>
                </c:pt>
                <c:pt idx="148">
                  <c:v>18/10/2011</c:v>
                </c:pt>
                <c:pt idx="149">
                  <c:v>19/10/2011</c:v>
                </c:pt>
                <c:pt idx="150">
                  <c:v>20/10/2011</c:v>
                </c:pt>
                <c:pt idx="151">
                  <c:v>21/10/2011</c:v>
                </c:pt>
                <c:pt idx="152">
                  <c:v>24/10/2011</c:v>
                </c:pt>
                <c:pt idx="153">
                  <c:v>25/10/2011</c:v>
                </c:pt>
                <c:pt idx="154">
                  <c:v>26/10/2011</c:v>
                </c:pt>
                <c:pt idx="155">
                  <c:v>27/10/2011</c:v>
                </c:pt>
                <c:pt idx="156">
                  <c:v>28/10/2011</c:v>
                </c:pt>
                <c:pt idx="157">
                  <c:v>31/10/2011</c:v>
                </c:pt>
                <c:pt idx="158">
                  <c:v>01/11/2011</c:v>
                </c:pt>
                <c:pt idx="159">
                  <c:v>02/11/2011</c:v>
                </c:pt>
                <c:pt idx="160">
                  <c:v>03/11/2011</c:v>
                </c:pt>
                <c:pt idx="161">
                  <c:v>04/11/2011</c:v>
                </c:pt>
                <c:pt idx="162">
                  <c:v>07/11/2011</c:v>
                </c:pt>
                <c:pt idx="163">
                  <c:v>08/11/2011</c:v>
                </c:pt>
                <c:pt idx="164">
                  <c:v>09/11/2011</c:v>
                </c:pt>
                <c:pt idx="165">
                  <c:v>10/11/2011</c:v>
                </c:pt>
                <c:pt idx="166">
                  <c:v>11/11/2011</c:v>
                </c:pt>
                <c:pt idx="167">
                  <c:v>14/11/2011</c:v>
                </c:pt>
                <c:pt idx="168">
                  <c:v>15/11/2011</c:v>
                </c:pt>
                <c:pt idx="169">
                  <c:v>16/11/2011</c:v>
                </c:pt>
                <c:pt idx="170">
                  <c:v>17/11/2011</c:v>
                </c:pt>
                <c:pt idx="171">
                  <c:v>18/11/2011</c:v>
                </c:pt>
                <c:pt idx="172">
                  <c:v>21/11/2011</c:v>
                </c:pt>
                <c:pt idx="173">
                  <c:v>22/11/2011</c:v>
                </c:pt>
                <c:pt idx="174">
                  <c:v>23/11/2011</c:v>
                </c:pt>
                <c:pt idx="175">
                  <c:v>24/11/2011</c:v>
                </c:pt>
                <c:pt idx="176">
                  <c:v>25/11/2011</c:v>
                </c:pt>
                <c:pt idx="177">
                  <c:v>28/11/2011</c:v>
                </c:pt>
                <c:pt idx="178">
                  <c:v>29/11/2011</c:v>
                </c:pt>
                <c:pt idx="179">
                  <c:v>30/11/2011</c:v>
                </c:pt>
                <c:pt idx="180">
                  <c:v>01/12/2011</c:v>
                </c:pt>
                <c:pt idx="181">
                  <c:v>02/12/2011</c:v>
                </c:pt>
                <c:pt idx="182">
                  <c:v>05/12/2011</c:v>
                </c:pt>
                <c:pt idx="183">
                  <c:v>06/12/2011</c:v>
                </c:pt>
                <c:pt idx="184">
                  <c:v>07/12/2011</c:v>
                </c:pt>
                <c:pt idx="185">
                  <c:v>08/12/2011</c:v>
                </c:pt>
                <c:pt idx="186">
                  <c:v>09/12/2011</c:v>
                </c:pt>
                <c:pt idx="187">
                  <c:v>12/12/2011</c:v>
                </c:pt>
                <c:pt idx="188">
                  <c:v>13/12/2011</c:v>
                </c:pt>
                <c:pt idx="189">
                  <c:v>14/12/2011</c:v>
                </c:pt>
                <c:pt idx="190">
                  <c:v>15/12/2011</c:v>
                </c:pt>
                <c:pt idx="191">
                  <c:v>16/12/2011</c:v>
                </c:pt>
                <c:pt idx="192">
                  <c:v>19/12/2011</c:v>
                </c:pt>
                <c:pt idx="193">
                  <c:v>20/12/2011</c:v>
                </c:pt>
                <c:pt idx="194">
                  <c:v>21/12/2011</c:v>
                </c:pt>
                <c:pt idx="195">
                  <c:v>22/12/2011</c:v>
                </c:pt>
                <c:pt idx="196">
                  <c:v>23/12/2011</c:v>
                </c:pt>
                <c:pt idx="197">
                  <c:v>26/12/2011</c:v>
                </c:pt>
                <c:pt idx="198">
                  <c:v>27/12/2011</c:v>
                </c:pt>
                <c:pt idx="199">
                  <c:v>28/12/2011</c:v>
                </c:pt>
                <c:pt idx="200">
                  <c:v>29/12/2011</c:v>
                </c:pt>
                <c:pt idx="201">
                  <c:v>30/12/2011</c:v>
                </c:pt>
                <c:pt idx="202">
                  <c:v>02/01/2012</c:v>
                </c:pt>
                <c:pt idx="203">
                  <c:v>03/01/2012</c:v>
                </c:pt>
                <c:pt idx="204">
                  <c:v>04/01/2012</c:v>
                </c:pt>
                <c:pt idx="205">
                  <c:v>05/01/2012</c:v>
                </c:pt>
                <c:pt idx="206">
                  <c:v>06/01/2012</c:v>
                </c:pt>
                <c:pt idx="207">
                  <c:v>09/01/2012</c:v>
                </c:pt>
                <c:pt idx="208">
                  <c:v>10/01/2012</c:v>
                </c:pt>
                <c:pt idx="209">
                  <c:v>11/01/2012</c:v>
                </c:pt>
                <c:pt idx="210">
                  <c:v>12/01/2012</c:v>
                </c:pt>
                <c:pt idx="211">
                  <c:v>13/01/2012</c:v>
                </c:pt>
                <c:pt idx="212">
                  <c:v>16/01/2012</c:v>
                </c:pt>
                <c:pt idx="213">
                  <c:v>17/01/2012</c:v>
                </c:pt>
                <c:pt idx="214">
                  <c:v>18/01/2012</c:v>
                </c:pt>
                <c:pt idx="215">
                  <c:v>19/01/2012</c:v>
                </c:pt>
                <c:pt idx="216">
                  <c:v>20/01/2012</c:v>
                </c:pt>
                <c:pt idx="217">
                  <c:v>23/01/2012</c:v>
                </c:pt>
                <c:pt idx="218">
                  <c:v>24/01/2012</c:v>
                </c:pt>
                <c:pt idx="219">
                  <c:v>25/01/2012</c:v>
                </c:pt>
                <c:pt idx="220">
                  <c:v>26/01/2012</c:v>
                </c:pt>
                <c:pt idx="221">
                  <c:v>27/01/2012</c:v>
                </c:pt>
                <c:pt idx="222">
                  <c:v>30/01/2012</c:v>
                </c:pt>
                <c:pt idx="223">
                  <c:v>31/01/2012</c:v>
                </c:pt>
                <c:pt idx="224">
                  <c:v>01/02/2012</c:v>
                </c:pt>
                <c:pt idx="225">
                  <c:v>02/02/2012</c:v>
                </c:pt>
                <c:pt idx="226">
                  <c:v>03/02/2012</c:v>
                </c:pt>
                <c:pt idx="227">
                  <c:v>07/02/2012</c:v>
                </c:pt>
                <c:pt idx="228">
                  <c:v>08/02/2012</c:v>
                </c:pt>
                <c:pt idx="229">
                  <c:v>09/02/2012</c:v>
                </c:pt>
                <c:pt idx="230">
                  <c:v>10/02/2012</c:v>
                </c:pt>
                <c:pt idx="231">
                  <c:v>13/02/2012</c:v>
                </c:pt>
                <c:pt idx="232">
                  <c:v>14/02/2012</c:v>
                </c:pt>
                <c:pt idx="233">
                  <c:v>15/02/2012</c:v>
                </c:pt>
                <c:pt idx="234">
                  <c:v>16/02/2012</c:v>
                </c:pt>
                <c:pt idx="235">
                  <c:v>17/02/2012</c:v>
                </c:pt>
                <c:pt idx="236">
                  <c:v>20/02/2012</c:v>
                </c:pt>
                <c:pt idx="237">
                  <c:v>21/02/2012</c:v>
                </c:pt>
                <c:pt idx="238">
                  <c:v>22/02/2012</c:v>
                </c:pt>
                <c:pt idx="239">
                  <c:v>23/02/2012</c:v>
                </c:pt>
                <c:pt idx="240">
                  <c:v>24/02/2012</c:v>
                </c:pt>
                <c:pt idx="241">
                  <c:v>27/02/2012</c:v>
                </c:pt>
                <c:pt idx="242">
                  <c:v>28/02/2012</c:v>
                </c:pt>
                <c:pt idx="243">
                  <c:v>29/02/2012</c:v>
                </c:pt>
                <c:pt idx="244">
                  <c:v>01/03/2012</c:v>
                </c:pt>
                <c:pt idx="245">
                  <c:v>02/03/2012</c:v>
                </c:pt>
                <c:pt idx="246">
                  <c:v>05/03/2012</c:v>
                </c:pt>
                <c:pt idx="247">
                  <c:v>06/03/2012</c:v>
                </c:pt>
                <c:pt idx="248">
                  <c:v>07/03/2012</c:v>
                </c:pt>
                <c:pt idx="249">
                  <c:v>08/03/2012</c:v>
                </c:pt>
                <c:pt idx="250">
                  <c:v>09/03/2012</c:v>
                </c:pt>
                <c:pt idx="251">
                  <c:v>12/03/2012</c:v>
                </c:pt>
                <c:pt idx="252">
                  <c:v>13/03/2012</c:v>
                </c:pt>
                <c:pt idx="253">
                  <c:v>14/03/2012</c:v>
                </c:pt>
                <c:pt idx="254">
                  <c:v>15/03/2012</c:v>
                </c:pt>
                <c:pt idx="255">
                  <c:v>16/03/2012</c:v>
                </c:pt>
                <c:pt idx="256">
                  <c:v>20/03/2012</c:v>
                </c:pt>
                <c:pt idx="257">
                  <c:v>21/03/2012</c:v>
                </c:pt>
                <c:pt idx="258">
                  <c:v>22/03/2012</c:v>
                </c:pt>
                <c:pt idx="259">
                  <c:v>23/03/2012</c:v>
                </c:pt>
                <c:pt idx="260">
                  <c:v>26/03/2012</c:v>
                </c:pt>
                <c:pt idx="261">
                  <c:v>27/03/2012</c:v>
                </c:pt>
                <c:pt idx="262">
                  <c:v>28/03/2012</c:v>
                </c:pt>
                <c:pt idx="263">
                  <c:v>29/03/2012</c:v>
                </c:pt>
                <c:pt idx="264">
                  <c:v>30/03/2012</c:v>
                </c:pt>
                <c:pt idx="265">
                  <c:v>02/04/2012</c:v>
                </c:pt>
                <c:pt idx="266">
                  <c:v>03/04/2012</c:v>
                </c:pt>
                <c:pt idx="267">
                  <c:v>04/04/2012</c:v>
                </c:pt>
                <c:pt idx="268">
                  <c:v>05/04/2012</c:v>
                </c:pt>
                <c:pt idx="269">
                  <c:v>06/04/2012</c:v>
                </c:pt>
                <c:pt idx="270">
                  <c:v>09/04/2012</c:v>
                </c:pt>
                <c:pt idx="271">
                  <c:v>10/04/2012</c:v>
                </c:pt>
                <c:pt idx="272">
                  <c:v>11/04/2012</c:v>
                </c:pt>
                <c:pt idx="273">
                  <c:v>12/04/2012</c:v>
                </c:pt>
                <c:pt idx="274">
                  <c:v>13/04/2012</c:v>
                </c:pt>
                <c:pt idx="275">
                  <c:v>16/04/2012</c:v>
                </c:pt>
                <c:pt idx="276">
                  <c:v>17/04/2012</c:v>
                </c:pt>
                <c:pt idx="277">
                  <c:v>18/04/2012</c:v>
                </c:pt>
                <c:pt idx="278">
                  <c:v>19/04/2012</c:v>
                </c:pt>
                <c:pt idx="279">
                  <c:v>20/04/2012</c:v>
                </c:pt>
                <c:pt idx="280">
                  <c:v>23/04/2012</c:v>
                </c:pt>
                <c:pt idx="281">
                  <c:v>24/04/2012</c:v>
                </c:pt>
                <c:pt idx="282">
                  <c:v>25/04/2012</c:v>
                </c:pt>
                <c:pt idx="283">
                  <c:v>26/04/2012</c:v>
                </c:pt>
                <c:pt idx="284">
                  <c:v>27/04/2012</c:v>
                </c:pt>
                <c:pt idx="285">
                  <c:v>30/04/2012</c:v>
                </c:pt>
                <c:pt idx="286">
                  <c:v>01/05/2012</c:v>
                </c:pt>
                <c:pt idx="287">
                  <c:v>02/05/2012</c:v>
                </c:pt>
                <c:pt idx="288">
                  <c:v>03/05/2012</c:v>
                </c:pt>
                <c:pt idx="289">
                  <c:v>04/05/2012</c:v>
                </c:pt>
                <c:pt idx="290">
                  <c:v>07/05/2012</c:v>
                </c:pt>
                <c:pt idx="291">
                  <c:v>08/05/2012</c:v>
                </c:pt>
                <c:pt idx="292">
                  <c:v>09/05/2012</c:v>
                </c:pt>
                <c:pt idx="293">
                  <c:v>10/05/2012</c:v>
                </c:pt>
                <c:pt idx="294">
                  <c:v>11/05/2012</c:v>
                </c:pt>
                <c:pt idx="295">
                  <c:v>14/05/2012</c:v>
                </c:pt>
                <c:pt idx="296">
                  <c:v>15/05/2012</c:v>
                </c:pt>
                <c:pt idx="297">
                  <c:v>16/05/2012</c:v>
                </c:pt>
                <c:pt idx="298">
                  <c:v>17/05/2012</c:v>
                </c:pt>
                <c:pt idx="299">
                  <c:v>18/05/2012</c:v>
                </c:pt>
                <c:pt idx="300">
                  <c:v>21/05/2012</c:v>
                </c:pt>
                <c:pt idx="301">
                  <c:v>22/05/2012</c:v>
                </c:pt>
                <c:pt idx="302">
                  <c:v>23/05/2012</c:v>
                </c:pt>
                <c:pt idx="303">
                  <c:v>24/05/2012</c:v>
                </c:pt>
                <c:pt idx="304">
                  <c:v>25/05/2012</c:v>
                </c:pt>
                <c:pt idx="305">
                  <c:v>28/05/2012</c:v>
                </c:pt>
                <c:pt idx="306">
                  <c:v>29/05/2012</c:v>
                </c:pt>
                <c:pt idx="307">
                  <c:v>30/05/2012</c:v>
                </c:pt>
                <c:pt idx="308">
                  <c:v>31/05/2012</c:v>
                </c:pt>
                <c:pt idx="309">
                  <c:v>01/06/2012</c:v>
                </c:pt>
                <c:pt idx="310">
                  <c:v>04/06/2012</c:v>
                </c:pt>
                <c:pt idx="311">
                  <c:v>05/06/2012</c:v>
                </c:pt>
                <c:pt idx="312">
                  <c:v>06/06/2012</c:v>
                </c:pt>
                <c:pt idx="313">
                  <c:v>07/06/2012</c:v>
                </c:pt>
                <c:pt idx="314">
                  <c:v>08/06/2012</c:v>
                </c:pt>
                <c:pt idx="315">
                  <c:v>11/06/2012</c:v>
                </c:pt>
                <c:pt idx="316">
                  <c:v>12/06/2012</c:v>
                </c:pt>
                <c:pt idx="317">
                  <c:v>13/06/2012</c:v>
                </c:pt>
                <c:pt idx="318">
                  <c:v>14/06/2012</c:v>
                </c:pt>
                <c:pt idx="319">
                  <c:v>15/06/2012</c:v>
                </c:pt>
                <c:pt idx="320">
                  <c:v>18/06/2012</c:v>
                </c:pt>
                <c:pt idx="321">
                  <c:v>19/06/2012</c:v>
                </c:pt>
                <c:pt idx="322">
                  <c:v>20/06/2012</c:v>
                </c:pt>
                <c:pt idx="323">
                  <c:v>21/06/2012</c:v>
                </c:pt>
                <c:pt idx="324">
                  <c:v>22/06/2012</c:v>
                </c:pt>
                <c:pt idx="325">
                  <c:v>25/06/2012</c:v>
                </c:pt>
                <c:pt idx="326">
                  <c:v>26/06/2012</c:v>
                </c:pt>
                <c:pt idx="327">
                  <c:v>28/06/2012</c:v>
                </c:pt>
                <c:pt idx="328">
                  <c:v>29/06/2012</c:v>
                </c:pt>
                <c:pt idx="329">
                  <c:v>02/07/2012</c:v>
                </c:pt>
                <c:pt idx="330">
                  <c:v>03/07/2012</c:v>
                </c:pt>
                <c:pt idx="331">
                  <c:v>04/07/2012</c:v>
                </c:pt>
                <c:pt idx="332">
                  <c:v>05/07/2012</c:v>
                </c:pt>
                <c:pt idx="333">
                  <c:v>06/07/2012</c:v>
                </c:pt>
                <c:pt idx="334">
                  <c:v>09/07/2012</c:v>
                </c:pt>
                <c:pt idx="335">
                  <c:v>10/07/2012</c:v>
                </c:pt>
                <c:pt idx="336">
                  <c:v>11/07/2012</c:v>
                </c:pt>
                <c:pt idx="337">
                  <c:v>12/07/2012</c:v>
                </c:pt>
                <c:pt idx="338">
                  <c:v>13/07/2012</c:v>
                </c:pt>
                <c:pt idx="339">
                  <c:v>16/07/2012</c:v>
                </c:pt>
                <c:pt idx="340">
                  <c:v>17/07/2012</c:v>
                </c:pt>
                <c:pt idx="341">
                  <c:v>18/07/2012</c:v>
                </c:pt>
                <c:pt idx="342">
                  <c:v>19/07/2012</c:v>
                </c:pt>
                <c:pt idx="343">
                  <c:v>20/07/2012</c:v>
                </c:pt>
                <c:pt idx="344">
                  <c:v>23/07/2012</c:v>
                </c:pt>
                <c:pt idx="345">
                  <c:v>24/07/2012</c:v>
                </c:pt>
                <c:pt idx="346">
                  <c:v>25/07/2012</c:v>
                </c:pt>
                <c:pt idx="347">
                  <c:v>26/07/2012</c:v>
                </c:pt>
                <c:pt idx="348">
                  <c:v>27/07/2012</c:v>
                </c:pt>
                <c:pt idx="349">
                  <c:v>30/07/2012</c:v>
                </c:pt>
                <c:pt idx="350">
                  <c:v>31/07/2012</c:v>
                </c:pt>
                <c:pt idx="351">
                  <c:v>01/08/2012</c:v>
                </c:pt>
                <c:pt idx="352">
                  <c:v>02/08/2012</c:v>
                </c:pt>
                <c:pt idx="353">
                  <c:v>03/08/2012</c:v>
                </c:pt>
                <c:pt idx="354">
                  <c:v>06/08/2012</c:v>
                </c:pt>
                <c:pt idx="355">
                  <c:v>07/08/2012</c:v>
                </c:pt>
                <c:pt idx="356">
                  <c:v>08/08/2012</c:v>
                </c:pt>
                <c:pt idx="357">
                  <c:v>09/08/2012</c:v>
                </c:pt>
                <c:pt idx="358">
                  <c:v>10/08/2012</c:v>
                </c:pt>
                <c:pt idx="359">
                  <c:v>13/08/2012</c:v>
                </c:pt>
                <c:pt idx="360">
                  <c:v>14/08/2012</c:v>
                </c:pt>
                <c:pt idx="361">
                  <c:v>15/08/2012</c:v>
                </c:pt>
                <c:pt idx="362">
                  <c:v>16/08/2012</c:v>
                </c:pt>
                <c:pt idx="363">
                  <c:v>17/08/2012</c:v>
                </c:pt>
                <c:pt idx="364">
                  <c:v>20/08/2012</c:v>
                </c:pt>
                <c:pt idx="365">
                  <c:v>21/08/2012</c:v>
                </c:pt>
                <c:pt idx="366">
                  <c:v>22/08/2012</c:v>
                </c:pt>
                <c:pt idx="367">
                  <c:v>23/08/2012</c:v>
                </c:pt>
                <c:pt idx="368">
                  <c:v>24/08/2012</c:v>
                </c:pt>
                <c:pt idx="369">
                  <c:v>27/08/2012</c:v>
                </c:pt>
                <c:pt idx="370">
                  <c:v>28/08/2012</c:v>
                </c:pt>
                <c:pt idx="371">
                  <c:v>29/08/2012</c:v>
                </c:pt>
                <c:pt idx="372">
                  <c:v>30/08/2012</c:v>
                </c:pt>
                <c:pt idx="373">
                  <c:v>31/08/2012</c:v>
                </c:pt>
                <c:pt idx="374">
                  <c:v>03/09/2012</c:v>
                </c:pt>
                <c:pt idx="375">
                  <c:v>04/09/2012</c:v>
                </c:pt>
                <c:pt idx="376">
                  <c:v>05/09/2012</c:v>
                </c:pt>
                <c:pt idx="377">
                  <c:v>06/09/2012</c:v>
                </c:pt>
                <c:pt idx="378">
                  <c:v>07/09/2012</c:v>
                </c:pt>
                <c:pt idx="379">
                  <c:v>10/09/2012</c:v>
                </c:pt>
                <c:pt idx="380">
                  <c:v>11/09/2012</c:v>
                </c:pt>
                <c:pt idx="381">
                  <c:v>12/09/2012</c:v>
                </c:pt>
                <c:pt idx="382">
                  <c:v>13/09/2012</c:v>
                </c:pt>
                <c:pt idx="383">
                  <c:v>14/09/2012</c:v>
                </c:pt>
                <c:pt idx="384">
                  <c:v>17/09/2012</c:v>
                </c:pt>
                <c:pt idx="385">
                  <c:v>18/09/2012</c:v>
                </c:pt>
                <c:pt idx="386">
                  <c:v>19/09/2012</c:v>
                </c:pt>
                <c:pt idx="387">
                  <c:v>20/09/2012</c:v>
                </c:pt>
                <c:pt idx="388">
                  <c:v>21/09/2012</c:v>
                </c:pt>
                <c:pt idx="389">
                  <c:v>24/09/2012</c:v>
                </c:pt>
                <c:pt idx="390">
                  <c:v>25/09/2012</c:v>
                </c:pt>
                <c:pt idx="391">
                  <c:v>26/09/2012</c:v>
                </c:pt>
                <c:pt idx="392">
                  <c:v>27/09/2012</c:v>
                </c:pt>
                <c:pt idx="393">
                  <c:v>28/09/2012</c:v>
                </c:pt>
                <c:pt idx="394">
                  <c:v>01/10/2012</c:v>
                </c:pt>
                <c:pt idx="395">
                  <c:v>02/10/2012</c:v>
                </c:pt>
                <c:pt idx="396">
                  <c:v>03/10/2012</c:v>
                </c:pt>
                <c:pt idx="397">
                  <c:v>04/10/2012</c:v>
                </c:pt>
                <c:pt idx="398">
                  <c:v>05/10/2012</c:v>
                </c:pt>
                <c:pt idx="399">
                  <c:v>08/10/2012</c:v>
                </c:pt>
                <c:pt idx="400">
                  <c:v>09/10/2012</c:v>
                </c:pt>
                <c:pt idx="401">
                  <c:v>10/10/2012</c:v>
                </c:pt>
                <c:pt idx="402">
                  <c:v>11/10/2012</c:v>
                </c:pt>
                <c:pt idx="403">
                  <c:v>12/10/2012</c:v>
                </c:pt>
                <c:pt idx="404">
                  <c:v>15/10/2012</c:v>
                </c:pt>
                <c:pt idx="405">
                  <c:v>16/10/2012</c:v>
                </c:pt>
                <c:pt idx="406">
                  <c:v>17/10/2012</c:v>
                </c:pt>
                <c:pt idx="407">
                  <c:v>18/10/2012</c:v>
                </c:pt>
                <c:pt idx="408">
                  <c:v>19/10/2012</c:v>
                </c:pt>
                <c:pt idx="409">
                  <c:v>22/10/2012</c:v>
                </c:pt>
                <c:pt idx="410">
                  <c:v>23/10/2012</c:v>
                </c:pt>
                <c:pt idx="411">
                  <c:v>24/10/2012</c:v>
                </c:pt>
                <c:pt idx="412">
                  <c:v>25/10/2012</c:v>
                </c:pt>
                <c:pt idx="413">
                  <c:v>26/10/2012</c:v>
                </c:pt>
                <c:pt idx="414">
                  <c:v>29/10/2012</c:v>
                </c:pt>
                <c:pt idx="415">
                  <c:v>30/10/2012</c:v>
                </c:pt>
                <c:pt idx="416">
                  <c:v>31/10/2012</c:v>
                </c:pt>
                <c:pt idx="417">
                  <c:v>01/11/2012</c:v>
                </c:pt>
                <c:pt idx="418">
                  <c:v>02/11/2012</c:v>
                </c:pt>
                <c:pt idx="419">
                  <c:v>05/11/2012</c:v>
                </c:pt>
                <c:pt idx="420">
                  <c:v>06/11/2012</c:v>
                </c:pt>
                <c:pt idx="421">
                  <c:v>07/11/2012</c:v>
                </c:pt>
                <c:pt idx="422">
                  <c:v>08/11/2012</c:v>
                </c:pt>
                <c:pt idx="423">
                  <c:v>09/11/2012</c:v>
                </c:pt>
                <c:pt idx="424">
                  <c:v>12/11/2012</c:v>
                </c:pt>
                <c:pt idx="425">
                  <c:v>13/11/2012</c:v>
                </c:pt>
                <c:pt idx="426">
                  <c:v>14/11/2012</c:v>
                </c:pt>
                <c:pt idx="427">
                  <c:v>15/11/2012</c:v>
                </c:pt>
                <c:pt idx="428">
                  <c:v>16/11/2012</c:v>
                </c:pt>
                <c:pt idx="429">
                  <c:v>20/11/2012</c:v>
                </c:pt>
                <c:pt idx="430">
                  <c:v>21/11/2012</c:v>
                </c:pt>
                <c:pt idx="431">
                  <c:v>22/11/2012</c:v>
                </c:pt>
                <c:pt idx="432">
                  <c:v>23/11/2012</c:v>
                </c:pt>
                <c:pt idx="433">
                  <c:v>26/11/2012</c:v>
                </c:pt>
                <c:pt idx="434">
                  <c:v>27/11/2012</c:v>
                </c:pt>
                <c:pt idx="435">
                  <c:v>28/11/2012</c:v>
                </c:pt>
                <c:pt idx="436">
                  <c:v>29/11/2012</c:v>
                </c:pt>
                <c:pt idx="437">
                  <c:v>30/11/2012</c:v>
                </c:pt>
                <c:pt idx="438">
                  <c:v>03/12/2012</c:v>
                </c:pt>
                <c:pt idx="439">
                  <c:v>04/12/2012</c:v>
                </c:pt>
                <c:pt idx="440">
                  <c:v>05/12/2012</c:v>
                </c:pt>
                <c:pt idx="441">
                  <c:v>06/12/2012</c:v>
                </c:pt>
                <c:pt idx="442">
                  <c:v>07/12/2012</c:v>
                </c:pt>
                <c:pt idx="443">
                  <c:v>10/12/2012</c:v>
                </c:pt>
                <c:pt idx="444">
                  <c:v>11/12/2012</c:v>
                </c:pt>
                <c:pt idx="445">
                  <c:v>12/12/2012</c:v>
                </c:pt>
                <c:pt idx="446">
                  <c:v>13/12/2012</c:v>
                </c:pt>
                <c:pt idx="447">
                  <c:v>14/12/2012</c:v>
                </c:pt>
                <c:pt idx="448">
                  <c:v>17/12/2012</c:v>
                </c:pt>
                <c:pt idx="449">
                  <c:v>18/12/2012</c:v>
                </c:pt>
                <c:pt idx="450">
                  <c:v>19/12/2012</c:v>
                </c:pt>
                <c:pt idx="451">
                  <c:v>20/12/2012</c:v>
                </c:pt>
                <c:pt idx="452">
                  <c:v>21/12/2012</c:v>
                </c:pt>
                <c:pt idx="453">
                  <c:v>24/12/2012</c:v>
                </c:pt>
                <c:pt idx="454">
                  <c:v>25/12/2012</c:v>
                </c:pt>
                <c:pt idx="455">
                  <c:v>26/12/2012</c:v>
                </c:pt>
                <c:pt idx="456">
                  <c:v>27/12/2012</c:v>
                </c:pt>
                <c:pt idx="457">
                  <c:v>28/12/2012</c:v>
                </c:pt>
                <c:pt idx="458">
                  <c:v>31/12/2012</c:v>
                </c:pt>
                <c:pt idx="459">
                  <c:v>01/01/2013</c:v>
                </c:pt>
                <c:pt idx="460">
                  <c:v>02/01/2013</c:v>
                </c:pt>
                <c:pt idx="461">
                  <c:v>03/01/2013</c:v>
                </c:pt>
                <c:pt idx="462">
                  <c:v>04/01/2013</c:v>
                </c:pt>
                <c:pt idx="463">
                  <c:v>07/01/2013</c:v>
                </c:pt>
                <c:pt idx="464">
                  <c:v>08/01/2013</c:v>
                </c:pt>
                <c:pt idx="465">
                  <c:v>09/01/2013</c:v>
                </c:pt>
                <c:pt idx="466">
                  <c:v>10/01/2013</c:v>
                </c:pt>
                <c:pt idx="467">
                  <c:v>11/01/2013</c:v>
                </c:pt>
                <c:pt idx="468">
                  <c:v>14/01/2013</c:v>
                </c:pt>
                <c:pt idx="469">
                  <c:v>15/01/2013</c:v>
                </c:pt>
                <c:pt idx="470">
                  <c:v>16/01/2013</c:v>
                </c:pt>
                <c:pt idx="471">
                  <c:v>17/01/2013</c:v>
                </c:pt>
                <c:pt idx="472">
                  <c:v>18/01/2013</c:v>
                </c:pt>
                <c:pt idx="473">
                  <c:v>21/01/2013</c:v>
                </c:pt>
                <c:pt idx="474">
                  <c:v>22/01/2013</c:v>
                </c:pt>
                <c:pt idx="475">
                  <c:v>23/01/2013</c:v>
                </c:pt>
                <c:pt idx="476">
                  <c:v>24/01/2013</c:v>
                </c:pt>
                <c:pt idx="477">
                  <c:v>25/01/2013</c:v>
                </c:pt>
                <c:pt idx="478">
                  <c:v>28/01/2013</c:v>
                </c:pt>
                <c:pt idx="479">
                  <c:v>29/01/2013</c:v>
                </c:pt>
                <c:pt idx="480">
                  <c:v>30/01/2013</c:v>
                </c:pt>
                <c:pt idx="481">
                  <c:v>31/01/2013</c:v>
                </c:pt>
                <c:pt idx="482">
                  <c:v>01/02/2013</c:v>
                </c:pt>
                <c:pt idx="483">
                  <c:v>04/02/2013</c:v>
                </c:pt>
                <c:pt idx="484">
                  <c:v>05/02/2013</c:v>
                </c:pt>
                <c:pt idx="485">
                  <c:v>06/02/2013</c:v>
                </c:pt>
                <c:pt idx="486">
                  <c:v>07/02/2013</c:v>
                </c:pt>
                <c:pt idx="487">
                  <c:v>08/02/2013</c:v>
                </c:pt>
                <c:pt idx="488">
                  <c:v>11/02/2013</c:v>
                </c:pt>
                <c:pt idx="489">
                  <c:v>12/02/2013</c:v>
                </c:pt>
                <c:pt idx="490">
                  <c:v>13/02/2013</c:v>
                </c:pt>
                <c:pt idx="491">
                  <c:v>14/02/2013</c:v>
                </c:pt>
                <c:pt idx="492">
                  <c:v>15/02/2013</c:v>
                </c:pt>
                <c:pt idx="493">
                  <c:v>18/02/2013</c:v>
                </c:pt>
                <c:pt idx="494">
                  <c:v>19/02/2013</c:v>
                </c:pt>
                <c:pt idx="495">
                  <c:v>20/02/2013</c:v>
                </c:pt>
                <c:pt idx="496">
                  <c:v>21/02/2013</c:v>
                </c:pt>
                <c:pt idx="497">
                  <c:v>22/02/2013</c:v>
                </c:pt>
                <c:pt idx="498">
                  <c:v>25/02/2013</c:v>
                </c:pt>
                <c:pt idx="499">
                  <c:v>26/02/2013</c:v>
                </c:pt>
                <c:pt idx="500">
                  <c:v>27/02/2013</c:v>
                </c:pt>
                <c:pt idx="501">
                  <c:v>28/02/2013</c:v>
                </c:pt>
                <c:pt idx="502">
                  <c:v>01/03/2013</c:v>
                </c:pt>
                <c:pt idx="503">
                  <c:v>04/03/2013</c:v>
                </c:pt>
                <c:pt idx="504">
                  <c:v>05/03/2013</c:v>
                </c:pt>
                <c:pt idx="505">
                  <c:v>06/03/2013</c:v>
                </c:pt>
                <c:pt idx="506">
                  <c:v>07/03/2013</c:v>
                </c:pt>
                <c:pt idx="507">
                  <c:v>08/03/2013</c:v>
                </c:pt>
                <c:pt idx="508">
                  <c:v>11/03/2013</c:v>
                </c:pt>
                <c:pt idx="509">
                  <c:v>12/03/2013</c:v>
                </c:pt>
                <c:pt idx="510">
                  <c:v>13/03/2013</c:v>
                </c:pt>
                <c:pt idx="511">
                  <c:v>14/03/2013</c:v>
                </c:pt>
                <c:pt idx="512">
                  <c:v>15/03/2013</c:v>
                </c:pt>
                <c:pt idx="513">
                  <c:v>18/03/2013</c:v>
                </c:pt>
                <c:pt idx="514">
                  <c:v>19/03/2013</c:v>
                </c:pt>
                <c:pt idx="515">
                  <c:v>20/03/2013</c:v>
                </c:pt>
                <c:pt idx="516">
                  <c:v>21/03/2013</c:v>
                </c:pt>
                <c:pt idx="517">
                  <c:v>22/03/2013</c:v>
                </c:pt>
                <c:pt idx="518">
                  <c:v>25/03/2013</c:v>
                </c:pt>
                <c:pt idx="519">
                  <c:v>26/03/2013</c:v>
                </c:pt>
                <c:pt idx="520">
                  <c:v>27/03/2013</c:v>
                </c:pt>
                <c:pt idx="521">
                  <c:v>28/03/2013</c:v>
                </c:pt>
                <c:pt idx="522">
                  <c:v>29/03/2013</c:v>
                </c:pt>
                <c:pt idx="523">
                  <c:v>01/04/2013</c:v>
                </c:pt>
                <c:pt idx="524">
                  <c:v>02/04/2013</c:v>
                </c:pt>
                <c:pt idx="525">
                  <c:v>03/04/2013</c:v>
                </c:pt>
                <c:pt idx="526">
                  <c:v>04/04/2013</c:v>
                </c:pt>
                <c:pt idx="527">
                  <c:v>05/04/2013</c:v>
                </c:pt>
                <c:pt idx="528">
                  <c:v>08/04/2013</c:v>
                </c:pt>
                <c:pt idx="529">
                  <c:v>09/04/2013</c:v>
                </c:pt>
                <c:pt idx="530">
                  <c:v>10/04/2013</c:v>
                </c:pt>
                <c:pt idx="531">
                  <c:v>11/04/2013</c:v>
                </c:pt>
                <c:pt idx="532">
                  <c:v>12/04/2013</c:v>
                </c:pt>
                <c:pt idx="533">
                  <c:v>15/04/2013</c:v>
                </c:pt>
                <c:pt idx="534">
                  <c:v>16/04/2013</c:v>
                </c:pt>
                <c:pt idx="535">
                  <c:v>17/04/2013</c:v>
                </c:pt>
                <c:pt idx="536">
                  <c:v>18/04/2013</c:v>
                </c:pt>
                <c:pt idx="537">
                  <c:v>19/04/2013</c:v>
                </c:pt>
                <c:pt idx="538">
                  <c:v>22/04/2013</c:v>
                </c:pt>
                <c:pt idx="539">
                  <c:v>23/04/2013</c:v>
                </c:pt>
                <c:pt idx="540">
                  <c:v>24/04/2013</c:v>
                </c:pt>
                <c:pt idx="541">
                  <c:v>25/04/2013</c:v>
                </c:pt>
                <c:pt idx="542">
                  <c:v>26/04/2013</c:v>
                </c:pt>
                <c:pt idx="543">
                  <c:v>29/04/2013</c:v>
                </c:pt>
                <c:pt idx="544">
                  <c:v>30/04/2013</c:v>
                </c:pt>
                <c:pt idx="545">
                  <c:v>01/05/2013</c:v>
                </c:pt>
                <c:pt idx="546">
                  <c:v>02/05/2013</c:v>
                </c:pt>
                <c:pt idx="547">
                  <c:v>03/05/2013</c:v>
                </c:pt>
                <c:pt idx="548">
                  <c:v>06/05/2013</c:v>
                </c:pt>
                <c:pt idx="549">
                  <c:v>07/05/2013</c:v>
                </c:pt>
                <c:pt idx="550">
                  <c:v>08/05/2013</c:v>
                </c:pt>
                <c:pt idx="551">
                  <c:v>09/05/2013</c:v>
                </c:pt>
                <c:pt idx="552">
                  <c:v>10/05/2013</c:v>
                </c:pt>
                <c:pt idx="553">
                  <c:v>13/05/2013</c:v>
                </c:pt>
                <c:pt idx="554">
                  <c:v>14/05/2013</c:v>
                </c:pt>
                <c:pt idx="555">
                  <c:v>15/05/2013</c:v>
                </c:pt>
                <c:pt idx="556">
                  <c:v>16/05/2013</c:v>
                </c:pt>
                <c:pt idx="557">
                  <c:v>17/05/2013</c:v>
                </c:pt>
                <c:pt idx="558">
                  <c:v>20/05/2013</c:v>
                </c:pt>
                <c:pt idx="559">
                  <c:v>21/05/2013</c:v>
                </c:pt>
                <c:pt idx="560">
                  <c:v>22/05/2013</c:v>
                </c:pt>
                <c:pt idx="561">
                  <c:v>23/05/2013</c:v>
                </c:pt>
                <c:pt idx="562">
                  <c:v>24/05/2013</c:v>
                </c:pt>
                <c:pt idx="563">
                  <c:v>27/05/2013</c:v>
                </c:pt>
                <c:pt idx="564">
                  <c:v>28/05/2013</c:v>
                </c:pt>
                <c:pt idx="565">
                  <c:v>29/05/2013</c:v>
                </c:pt>
                <c:pt idx="566">
                  <c:v>30/05/2013</c:v>
                </c:pt>
                <c:pt idx="567">
                  <c:v>31/05/2013</c:v>
                </c:pt>
                <c:pt idx="568">
                  <c:v>03/06/2013</c:v>
                </c:pt>
                <c:pt idx="569">
                  <c:v>04/06/2013</c:v>
                </c:pt>
                <c:pt idx="570">
                  <c:v>05/06/2013</c:v>
                </c:pt>
                <c:pt idx="571">
                  <c:v>06/06/2013</c:v>
                </c:pt>
                <c:pt idx="572">
                  <c:v>07/06/2013</c:v>
                </c:pt>
                <c:pt idx="573">
                  <c:v>10/06/2013</c:v>
                </c:pt>
                <c:pt idx="574">
                  <c:v>11/06/2013</c:v>
                </c:pt>
                <c:pt idx="575">
                  <c:v>12/06/2013</c:v>
                </c:pt>
                <c:pt idx="576">
                  <c:v>13/06/2013</c:v>
                </c:pt>
                <c:pt idx="577">
                  <c:v>14/06/2013</c:v>
                </c:pt>
                <c:pt idx="578">
                  <c:v>17/06/2013</c:v>
                </c:pt>
                <c:pt idx="579">
                  <c:v>18/06/2013</c:v>
                </c:pt>
                <c:pt idx="580">
                  <c:v>19/06/2013</c:v>
                </c:pt>
                <c:pt idx="581">
                  <c:v>20/06/2013</c:v>
                </c:pt>
                <c:pt idx="582">
                  <c:v>21/06/2013</c:v>
                </c:pt>
                <c:pt idx="583">
                  <c:v>24/06/2013</c:v>
                </c:pt>
                <c:pt idx="584">
                  <c:v>25/06/2013</c:v>
                </c:pt>
                <c:pt idx="585">
                  <c:v>26/06/2013</c:v>
                </c:pt>
                <c:pt idx="586">
                  <c:v>27/06/2013</c:v>
                </c:pt>
                <c:pt idx="587">
                  <c:v>28/06/2013</c:v>
                </c:pt>
                <c:pt idx="588">
                  <c:v>01/07/2013</c:v>
                </c:pt>
                <c:pt idx="589">
                  <c:v>02/07/2013</c:v>
                </c:pt>
                <c:pt idx="590">
                  <c:v>03/07/2013</c:v>
                </c:pt>
                <c:pt idx="591">
                  <c:v>04/07/2013</c:v>
                </c:pt>
                <c:pt idx="592">
                  <c:v>05/07/2013</c:v>
                </c:pt>
                <c:pt idx="593">
                  <c:v>08/07/2013</c:v>
                </c:pt>
                <c:pt idx="594">
                  <c:v>09/07/2013</c:v>
                </c:pt>
                <c:pt idx="595">
                  <c:v>10/07/2013</c:v>
                </c:pt>
                <c:pt idx="596">
                  <c:v>11/07/2013</c:v>
                </c:pt>
                <c:pt idx="597">
                  <c:v>12/07/2013</c:v>
                </c:pt>
                <c:pt idx="598">
                  <c:v>15/07/2013</c:v>
                </c:pt>
                <c:pt idx="599">
                  <c:v>16/07/2013</c:v>
                </c:pt>
                <c:pt idx="600">
                  <c:v>17/07/2013</c:v>
                </c:pt>
                <c:pt idx="601">
                  <c:v>18/07/2013</c:v>
                </c:pt>
                <c:pt idx="602">
                  <c:v>19/07/2013</c:v>
                </c:pt>
                <c:pt idx="603">
                  <c:v>22/07/2013</c:v>
                </c:pt>
                <c:pt idx="604">
                  <c:v>23/07/2013</c:v>
                </c:pt>
                <c:pt idx="605">
                  <c:v>24/07/2013</c:v>
                </c:pt>
                <c:pt idx="606">
                  <c:v>25/07/2013</c:v>
                </c:pt>
                <c:pt idx="607">
                  <c:v>26/07/2013</c:v>
                </c:pt>
                <c:pt idx="608">
                  <c:v>29/07/2013</c:v>
                </c:pt>
                <c:pt idx="609">
                  <c:v>30/07/2013</c:v>
                </c:pt>
                <c:pt idx="610">
                  <c:v>31/07/2013</c:v>
                </c:pt>
                <c:pt idx="611">
                  <c:v>01/08/2013</c:v>
                </c:pt>
                <c:pt idx="612">
                  <c:v>02/08/2013</c:v>
                </c:pt>
                <c:pt idx="613">
                  <c:v>05/08/2013</c:v>
                </c:pt>
                <c:pt idx="614">
                  <c:v>06/08/2013</c:v>
                </c:pt>
                <c:pt idx="615">
                  <c:v>07/08/2013</c:v>
                </c:pt>
                <c:pt idx="616">
                  <c:v>08/08/2013</c:v>
                </c:pt>
                <c:pt idx="617">
                  <c:v>09/08/2013</c:v>
                </c:pt>
                <c:pt idx="618">
                  <c:v>12/08/2013</c:v>
                </c:pt>
                <c:pt idx="619">
                  <c:v>13/08/2013</c:v>
                </c:pt>
                <c:pt idx="620">
                  <c:v>14/08/2013</c:v>
                </c:pt>
                <c:pt idx="621">
                  <c:v>15/08/2013</c:v>
                </c:pt>
                <c:pt idx="622">
                  <c:v>16/08/2013</c:v>
                </c:pt>
                <c:pt idx="623">
                  <c:v>19/08/2013</c:v>
                </c:pt>
                <c:pt idx="624">
                  <c:v>20/08/2013</c:v>
                </c:pt>
                <c:pt idx="625">
                  <c:v>21/08/2013</c:v>
                </c:pt>
                <c:pt idx="626">
                  <c:v>22/08/2013</c:v>
                </c:pt>
                <c:pt idx="627">
                  <c:v>23/08/2013</c:v>
                </c:pt>
                <c:pt idx="628">
                  <c:v>26/08/2013</c:v>
                </c:pt>
                <c:pt idx="629">
                  <c:v>27/08/2013</c:v>
                </c:pt>
                <c:pt idx="630">
                  <c:v>28/08/2013</c:v>
                </c:pt>
                <c:pt idx="631">
                  <c:v>29/08/2013</c:v>
                </c:pt>
                <c:pt idx="632">
                  <c:v>30/08/2013</c:v>
                </c:pt>
                <c:pt idx="633">
                  <c:v>02/09/2013</c:v>
                </c:pt>
                <c:pt idx="634">
                  <c:v>03/09/2013</c:v>
                </c:pt>
                <c:pt idx="635">
                  <c:v>04/09/2013</c:v>
                </c:pt>
                <c:pt idx="636">
                  <c:v>05/09/2013</c:v>
                </c:pt>
                <c:pt idx="637">
                  <c:v>06/09/2013</c:v>
                </c:pt>
                <c:pt idx="638">
                  <c:v>09/09/2013</c:v>
                </c:pt>
                <c:pt idx="639">
                  <c:v>10/09/2013</c:v>
                </c:pt>
                <c:pt idx="640">
                  <c:v>11/09/2013</c:v>
                </c:pt>
                <c:pt idx="641">
                  <c:v>12/09/2013</c:v>
                </c:pt>
                <c:pt idx="642">
                  <c:v>13/09/2013</c:v>
                </c:pt>
                <c:pt idx="643">
                  <c:v>16/09/2013</c:v>
                </c:pt>
                <c:pt idx="644">
                  <c:v>17/09/2013</c:v>
                </c:pt>
                <c:pt idx="645">
                  <c:v>18/09/2013</c:v>
                </c:pt>
                <c:pt idx="646">
                  <c:v>19/09/2013</c:v>
                </c:pt>
                <c:pt idx="647">
                  <c:v>20/09/2013</c:v>
                </c:pt>
                <c:pt idx="648">
                  <c:v>23/09/2013</c:v>
                </c:pt>
                <c:pt idx="649">
                  <c:v>24/09/2013</c:v>
                </c:pt>
                <c:pt idx="650">
                  <c:v>25/09/2013</c:v>
                </c:pt>
                <c:pt idx="651">
                  <c:v>26/09/2013</c:v>
                </c:pt>
                <c:pt idx="652">
                  <c:v>27/09/2013</c:v>
                </c:pt>
                <c:pt idx="653">
                  <c:v>30/09/2013</c:v>
                </c:pt>
                <c:pt idx="654">
                  <c:v>01/10/2013</c:v>
                </c:pt>
                <c:pt idx="655">
                  <c:v>02/10/2013</c:v>
                </c:pt>
                <c:pt idx="656">
                  <c:v>03/10/2013</c:v>
                </c:pt>
                <c:pt idx="657">
                  <c:v>04/10/2013</c:v>
                </c:pt>
                <c:pt idx="658">
                  <c:v>07/10/2013</c:v>
                </c:pt>
                <c:pt idx="659">
                  <c:v>08/10/2013</c:v>
                </c:pt>
                <c:pt idx="660">
                  <c:v>09/10/2013</c:v>
                </c:pt>
                <c:pt idx="661">
                  <c:v>10/10/2013</c:v>
                </c:pt>
                <c:pt idx="662">
                  <c:v>11/10/2013</c:v>
                </c:pt>
                <c:pt idx="663">
                  <c:v>14/10/2013</c:v>
                </c:pt>
                <c:pt idx="664">
                  <c:v>15/10/2013</c:v>
                </c:pt>
                <c:pt idx="665">
                  <c:v>16/10/2013</c:v>
                </c:pt>
                <c:pt idx="666">
                  <c:v>17/10/2013</c:v>
                </c:pt>
                <c:pt idx="667">
                  <c:v>18/10/2013</c:v>
                </c:pt>
                <c:pt idx="668">
                  <c:v>21/10/2013</c:v>
                </c:pt>
                <c:pt idx="669">
                  <c:v>22/10/2013</c:v>
                </c:pt>
                <c:pt idx="670">
                  <c:v>23/10/2013</c:v>
                </c:pt>
                <c:pt idx="671">
                  <c:v>24/10/2013</c:v>
                </c:pt>
                <c:pt idx="672">
                  <c:v>25/10/2013</c:v>
                </c:pt>
                <c:pt idx="673">
                  <c:v>28/10/2013</c:v>
                </c:pt>
                <c:pt idx="674">
                  <c:v>29/10/2013</c:v>
                </c:pt>
                <c:pt idx="675">
                  <c:v>30/10/2013</c:v>
                </c:pt>
                <c:pt idx="676">
                  <c:v>31/10/2013</c:v>
                </c:pt>
                <c:pt idx="677">
                  <c:v>01/11/2013</c:v>
                </c:pt>
                <c:pt idx="678">
                  <c:v>04/11/2013</c:v>
                </c:pt>
                <c:pt idx="679">
                  <c:v>05/11/2013</c:v>
                </c:pt>
                <c:pt idx="680">
                  <c:v>06/11/2013</c:v>
                </c:pt>
                <c:pt idx="681">
                  <c:v>07/11/2013</c:v>
                </c:pt>
                <c:pt idx="682">
                  <c:v>08/11/2013</c:v>
                </c:pt>
                <c:pt idx="683">
                  <c:v>11/11/2013</c:v>
                </c:pt>
                <c:pt idx="684">
                  <c:v>12/11/2013</c:v>
                </c:pt>
                <c:pt idx="685">
                  <c:v>13/11/2013</c:v>
                </c:pt>
                <c:pt idx="686">
                  <c:v>14/11/2013</c:v>
                </c:pt>
                <c:pt idx="687">
                  <c:v>15/11/2013</c:v>
                </c:pt>
                <c:pt idx="688">
                  <c:v>18/11/2013</c:v>
                </c:pt>
                <c:pt idx="689">
                  <c:v>19/11/2013</c:v>
                </c:pt>
                <c:pt idx="690">
                  <c:v>20/11/2013</c:v>
                </c:pt>
                <c:pt idx="691">
                  <c:v>21/11/2013</c:v>
                </c:pt>
                <c:pt idx="692">
                  <c:v>22/11/2013</c:v>
                </c:pt>
                <c:pt idx="693">
                  <c:v>25/11/2013</c:v>
                </c:pt>
                <c:pt idx="694">
                  <c:v>26/11/2013</c:v>
                </c:pt>
                <c:pt idx="695">
                  <c:v>27/11/2013</c:v>
                </c:pt>
                <c:pt idx="696">
                  <c:v>28/11/2013</c:v>
                </c:pt>
                <c:pt idx="697">
                  <c:v>29/11/2013</c:v>
                </c:pt>
                <c:pt idx="698">
                  <c:v>02/12/2013</c:v>
                </c:pt>
                <c:pt idx="699">
                  <c:v>03/12/2013</c:v>
                </c:pt>
                <c:pt idx="700">
                  <c:v>04/12/2013</c:v>
                </c:pt>
                <c:pt idx="701">
                  <c:v>05/12/2013</c:v>
                </c:pt>
                <c:pt idx="702">
                  <c:v>06/12/2013</c:v>
                </c:pt>
                <c:pt idx="703">
                  <c:v>09/12/2013</c:v>
                </c:pt>
                <c:pt idx="704">
                  <c:v>10/12/2013</c:v>
                </c:pt>
                <c:pt idx="705">
                  <c:v>11/12/2013</c:v>
                </c:pt>
                <c:pt idx="706">
                  <c:v>12/12/2013</c:v>
                </c:pt>
                <c:pt idx="707">
                  <c:v>13/12/2013</c:v>
                </c:pt>
                <c:pt idx="708">
                  <c:v>16/12/2013</c:v>
                </c:pt>
                <c:pt idx="709">
                  <c:v>17/12/2013</c:v>
                </c:pt>
                <c:pt idx="710">
                  <c:v>18/12/2013</c:v>
                </c:pt>
                <c:pt idx="711">
                  <c:v>19/12/2013</c:v>
                </c:pt>
                <c:pt idx="712">
                  <c:v>20/12/2013</c:v>
                </c:pt>
                <c:pt idx="713">
                  <c:v>23/12/2013</c:v>
                </c:pt>
                <c:pt idx="714">
                  <c:v>24/12/2013</c:v>
                </c:pt>
                <c:pt idx="715">
                  <c:v>25/12/2013</c:v>
                </c:pt>
                <c:pt idx="716">
                  <c:v>26/12/2013</c:v>
                </c:pt>
                <c:pt idx="717">
                  <c:v>27/12/2013</c:v>
                </c:pt>
                <c:pt idx="718">
                  <c:v>30/12/2013</c:v>
                </c:pt>
                <c:pt idx="719">
                  <c:v>31/12/2013</c:v>
                </c:pt>
                <c:pt idx="720">
                  <c:v>01/01/2014</c:v>
                </c:pt>
                <c:pt idx="721">
                  <c:v>02/01/2014</c:v>
                </c:pt>
                <c:pt idx="722">
                  <c:v>03/01/2014</c:v>
                </c:pt>
                <c:pt idx="723">
                  <c:v>06/01/2014</c:v>
                </c:pt>
                <c:pt idx="724">
                  <c:v>07/01/2014</c:v>
                </c:pt>
                <c:pt idx="725">
                  <c:v>09/01/2014</c:v>
                </c:pt>
                <c:pt idx="726">
                  <c:v>10/01/2014</c:v>
                </c:pt>
                <c:pt idx="727">
                  <c:v>13/01/2014</c:v>
                </c:pt>
                <c:pt idx="728">
                  <c:v>14/01/2014</c:v>
                </c:pt>
                <c:pt idx="729">
                  <c:v>15/01/2014</c:v>
                </c:pt>
                <c:pt idx="730">
                  <c:v>16/01/2014</c:v>
                </c:pt>
                <c:pt idx="731">
                  <c:v>17/01/2014</c:v>
                </c:pt>
                <c:pt idx="732">
                  <c:v>20/01/2014</c:v>
                </c:pt>
                <c:pt idx="733">
                  <c:v>21/01/2014</c:v>
                </c:pt>
                <c:pt idx="734">
                  <c:v>22/01/2014</c:v>
                </c:pt>
                <c:pt idx="735">
                  <c:v>23/01/2014</c:v>
                </c:pt>
                <c:pt idx="736">
                  <c:v>24/01/2014</c:v>
                </c:pt>
                <c:pt idx="737">
                  <c:v>27/01/2014</c:v>
                </c:pt>
                <c:pt idx="738">
                  <c:v>28/01/2014</c:v>
                </c:pt>
                <c:pt idx="739">
                  <c:v>29/01/2014</c:v>
                </c:pt>
                <c:pt idx="740">
                  <c:v>30/01/2014</c:v>
                </c:pt>
                <c:pt idx="741">
                  <c:v>31/01/2014</c:v>
                </c:pt>
                <c:pt idx="742">
                  <c:v>03/02/2014</c:v>
                </c:pt>
                <c:pt idx="743">
                  <c:v>04/02/2014</c:v>
                </c:pt>
                <c:pt idx="744">
                  <c:v>05/02/2014</c:v>
                </c:pt>
                <c:pt idx="745">
                  <c:v>06/02/2014</c:v>
                </c:pt>
                <c:pt idx="746">
                  <c:v>07/02/2014</c:v>
                </c:pt>
                <c:pt idx="747">
                  <c:v>10/02/2014</c:v>
                </c:pt>
                <c:pt idx="748">
                  <c:v>11/02/2014</c:v>
                </c:pt>
                <c:pt idx="749">
                  <c:v>12/02/2014</c:v>
                </c:pt>
                <c:pt idx="750">
                  <c:v>13/02/2014</c:v>
                </c:pt>
                <c:pt idx="751">
                  <c:v>14/02/2014</c:v>
                </c:pt>
                <c:pt idx="752">
                  <c:v>17/02/2014</c:v>
                </c:pt>
                <c:pt idx="753">
                  <c:v>18/02/2014</c:v>
                </c:pt>
                <c:pt idx="754">
                  <c:v>19/02/2014</c:v>
                </c:pt>
                <c:pt idx="755">
                  <c:v>20/02/2014</c:v>
                </c:pt>
                <c:pt idx="756">
                  <c:v>21/02/2014</c:v>
                </c:pt>
                <c:pt idx="757">
                  <c:v>24/02/2014</c:v>
                </c:pt>
                <c:pt idx="758">
                  <c:v>25/02/2014</c:v>
                </c:pt>
                <c:pt idx="759">
                  <c:v>26/02/2014</c:v>
                </c:pt>
                <c:pt idx="760">
                  <c:v>27/02/2014</c:v>
                </c:pt>
                <c:pt idx="761">
                  <c:v>28/02/2014</c:v>
                </c:pt>
                <c:pt idx="762">
                  <c:v>03/03/2014</c:v>
                </c:pt>
                <c:pt idx="763">
                  <c:v>04/03/2014</c:v>
                </c:pt>
                <c:pt idx="764">
                  <c:v>05/03/2014</c:v>
                </c:pt>
                <c:pt idx="765">
                  <c:v>06/03/2014</c:v>
                </c:pt>
                <c:pt idx="766">
                  <c:v>07/03/2014</c:v>
                </c:pt>
                <c:pt idx="767">
                  <c:v>10/03/2014</c:v>
                </c:pt>
                <c:pt idx="768">
                  <c:v>11/03/2014</c:v>
                </c:pt>
                <c:pt idx="769">
                  <c:v>12/03/2014</c:v>
                </c:pt>
                <c:pt idx="770">
                  <c:v>13/03/2014</c:v>
                </c:pt>
                <c:pt idx="771">
                  <c:v>14/03/2014</c:v>
                </c:pt>
                <c:pt idx="772">
                  <c:v>17/03/2014</c:v>
                </c:pt>
                <c:pt idx="773">
                  <c:v>18/03/2014</c:v>
                </c:pt>
                <c:pt idx="774">
                  <c:v>19/03/2014</c:v>
                </c:pt>
                <c:pt idx="775">
                  <c:v>20/03/2014</c:v>
                </c:pt>
                <c:pt idx="776">
                  <c:v>21/03/2014</c:v>
                </c:pt>
                <c:pt idx="777">
                  <c:v>24/03/2014</c:v>
                </c:pt>
                <c:pt idx="778">
                  <c:v>25/03/2014</c:v>
                </c:pt>
                <c:pt idx="779">
                  <c:v>26/03/2014</c:v>
                </c:pt>
                <c:pt idx="780">
                  <c:v>27/03/2014</c:v>
                </c:pt>
                <c:pt idx="781">
                  <c:v>28/03/2014</c:v>
                </c:pt>
                <c:pt idx="782">
                  <c:v>31/03/2014</c:v>
                </c:pt>
                <c:pt idx="783">
                  <c:v>01/04/2014</c:v>
                </c:pt>
                <c:pt idx="784">
                  <c:v>02/04/2014</c:v>
                </c:pt>
                <c:pt idx="785">
                  <c:v>03/04/2014</c:v>
                </c:pt>
                <c:pt idx="786">
                  <c:v>04/04/2014</c:v>
                </c:pt>
                <c:pt idx="787">
                  <c:v>07/04/2014</c:v>
                </c:pt>
                <c:pt idx="788">
                  <c:v>08/04/2014</c:v>
                </c:pt>
                <c:pt idx="789">
                  <c:v>09/04/2014</c:v>
                </c:pt>
                <c:pt idx="790">
                  <c:v>10/04/2014</c:v>
                </c:pt>
                <c:pt idx="791">
                  <c:v>11/04/2014</c:v>
                </c:pt>
                <c:pt idx="792">
                  <c:v>14/04/2014</c:v>
                </c:pt>
                <c:pt idx="793">
                  <c:v>15/04/2014</c:v>
                </c:pt>
                <c:pt idx="794">
                  <c:v>16/04/2014</c:v>
                </c:pt>
                <c:pt idx="795">
                  <c:v>17/04/2014</c:v>
                </c:pt>
                <c:pt idx="796">
                  <c:v>18/04/2014</c:v>
                </c:pt>
                <c:pt idx="797">
                  <c:v>21/04/2014</c:v>
                </c:pt>
                <c:pt idx="798">
                  <c:v>22/04/2014</c:v>
                </c:pt>
                <c:pt idx="799">
                  <c:v>23/04/2014</c:v>
                </c:pt>
                <c:pt idx="800">
                  <c:v>24/04/2014</c:v>
                </c:pt>
                <c:pt idx="801">
                  <c:v>25/04/2014</c:v>
                </c:pt>
                <c:pt idx="802">
                  <c:v>28/04/2014</c:v>
                </c:pt>
                <c:pt idx="803">
                  <c:v>29/04/2014</c:v>
                </c:pt>
                <c:pt idx="804">
                  <c:v>30/04/2014</c:v>
                </c:pt>
                <c:pt idx="805">
                  <c:v>01/05/2014</c:v>
                </c:pt>
                <c:pt idx="806">
                  <c:v>02/05/2014</c:v>
                </c:pt>
                <c:pt idx="807">
                  <c:v>05/05/2014</c:v>
                </c:pt>
                <c:pt idx="808">
                  <c:v>06/05/2014</c:v>
                </c:pt>
                <c:pt idx="809">
                  <c:v>07/05/2014</c:v>
                </c:pt>
                <c:pt idx="810">
                  <c:v>08/05/2014</c:v>
                </c:pt>
                <c:pt idx="811">
                  <c:v>09/05/2014</c:v>
                </c:pt>
                <c:pt idx="812">
                  <c:v>12/05/2014</c:v>
                </c:pt>
                <c:pt idx="813">
                  <c:v>13/05/2014</c:v>
                </c:pt>
                <c:pt idx="814">
                  <c:v>14/05/2014</c:v>
                </c:pt>
                <c:pt idx="815">
                  <c:v>15/05/2014</c:v>
                </c:pt>
                <c:pt idx="816">
                  <c:v>16/05/2014</c:v>
                </c:pt>
                <c:pt idx="817">
                  <c:v>19/05/2014</c:v>
                </c:pt>
                <c:pt idx="818">
                  <c:v>20/05/2014</c:v>
                </c:pt>
                <c:pt idx="819">
                  <c:v>21/05/2014</c:v>
                </c:pt>
                <c:pt idx="820">
                  <c:v>22/05/2014</c:v>
                </c:pt>
                <c:pt idx="821">
                  <c:v>23/05/2014</c:v>
                </c:pt>
                <c:pt idx="822">
                  <c:v>26/05/2014</c:v>
                </c:pt>
                <c:pt idx="823">
                  <c:v>27/05/2014</c:v>
                </c:pt>
                <c:pt idx="824">
                  <c:v>28/05/2014</c:v>
                </c:pt>
                <c:pt idx="825">
                  <c:v>29/05/2014</c:v>
                </c:pt>
                <c:pt idx="826">
                  <c:v>30/05/2014</c:v>
                </c:pt>
                <c:pt idx="827">
                  <c:v>02/06/2014</c:v>
                </c:pt>
                <c:pt idx="828">
                  <c:v>03/06/2014</c:v>
                </c:pt>
                <c:pt idx="829">
                  <c:v>04/06/2014</c:v>
                </c:pt>
                <c:pt idx="830">
                  <c:v>05/06/2014</c:v>
                </c:pt>
                <c:pt idx="831">
                  <c:v>06/06/2014</c:v>
                </c:pt>
                <c:pt idx="832">
                  <c:v>09/06/2014</c:v>
                </c:pt>
                <c:pt idx="833">
                  <c:v>10/06/2014</c:v>
                </c:pt>
                <c:pt idx="834">
                  <c:v>11/06/2014</c:v>
                </c:pt>
                <c:pt idx="835">
                  <c:v>12/06/2014</c:v>
                </c:pt>
                <c:pt idx="836">
                  <c:v>13/06/2014</c:v>
                </c:pt>
                <c:pt idx="837">
                  <c:v>16/06/2014</c:v>
                </c:pt>
                <c:pt idx="838">
                  <c:v>17/06/2014</c:v>
                </c:pt>
                <c:pt idx="839">
                  <c:v>18/06/2014</c:v>
                </c:pt>
                <c:pt idx="840">
                  <c:v>19/06/2014</c:v>
                </c:pt>
                <c:pt idx="841">
                  <c:v>20/06/2014</c:v>
                </c:pt>
                <c:pt idx="842">
                  <c:v>23/06/2014</c:v>
                </c:pt>
                <c:pt idx="843">
                  <c:v>24/06/2014</c:v>
                </c:pt>
                <c:pt idx="844">
                  <c:v>25/06/2014</c:v>
                </c:pt>
                <c:pt idx="845">
                  <c:v>26/06/2014</c:v>
                </c:pt>
                <c:pt idx="846">
                  <c:v>27/06/2014</c:v>
                </c:pt>
                <c:pt idx="847">
                  <c:v>30/06/2014</c:v>
                </c:pt>
                <c:pt idx="848">
                  <c:v>01/07/2014</c:v>
                </c:pt>
                <c:pt idx="849">
                  <c:v>02/07/2014</c:v>
                </c:pt>
                <c:pt idx="850">
                  <c:v>03/07/2014</c:v>
                </c:pt>
                <c:pt idx="851">
                  <c:v>04/07/2014</c:v>
                </c:pt>
                <c:pt idx="852">
                  <c:v>07/07/2014</c:v>
                </c:pt>
                <c:pt idx="853">
                  <c:v>08/07/2014</c:v>
                </c:pt>
                <c:pt idx="854">
                  <c:v>09/07/2014</c:v>
                </c:pt>
                <c:pt idx="855">
                  <c:v>10/07/2014</c:v>
                </c:pt>
                <c:pt idx="856">
                  <c:v>11/07/2014</c:v>
                </c:pt>
                <c:pt idx="857">
                  <c:v>14/07/2014</c:v>
                </c:pt>
                <c:pt idx="858">
                  <c:v>15/07/2014</c:v>
                </c:pt>
                <c:pt idx="859">
                  <c:v>16/07/2014</c:v>
                </c:pt>
                <c:pt idx="860">
                  <c:v>17/07/2014</c:v>
                </c:pt>
                <c:pt idx="861">
                  <c:v>18/07/2014</c:v>
                </c:pt>
                <c:pt idx="862">
                  <c:v>21/07/2014</c:v>
                </c:pt>
                <c:pt idx="863">
                  <c:v>22/07/2014</c:v>
                </c:pt>
                <c:pt idx="864">
                  <c:v>23/07/2014</c:v>
                </c:pt>
                <c:pt idx="865">
                  <c:v>24/07/2014</c:v>
                </c:pt>
                <c:pt idx="866">
                  <c:v>25/07/2014</c:v>
                </c:pt>
                <c:pt idx="867">
                  <c:v>28/07/2014</c:v>
                </c:pt>
                <c:pt idx="868">
                  <c:v>29/07/2014</c:v>
                </c:pt>
                <c:pt idx="869">
                  <c:v>30/07/2014</c:v>
                </c:pt>
                <c:pt idx="870">
                  <c:v>31/07/2014</c:v>
                </c:pt>
                <c:pt idx="871">
                  <c:v>01/08/2014</c:v>
                </c:pt>
                <c:pt idx="872">
                  <c:v>04/08/2014</c:v>
                </c:pt>
                <c:pt idx="873">
                  <c:v>05/08/2014</c:v>
                </c:pt>
                <c:pt idx="874">
                  <c:v>06/08/2014</c:v>
                </c:pt>
                <c:pt idx="875">
                  <c:v>07/08/2014</c:v>
                </c:pt>
                <c:pt idx="876">
                  <c:v>08/08/2014</c:v>
                </c:pt>
                <c:pt idx="877">
                  <c:v>11/08/2014</c:v>
                </c:pt>
                <c:pt idx="878">
                  <c:v>12/08/2014</c:v>
                </c:pt>
                <c:pt idx="879">
                  <c:v>13/08/2014</c:v>
                </c:pt>
                <c:pt idx="880">
                  <c:v>14/08/2014</c:v>
                </c:pt>
                <c:pt idx="881">
                  <c:v>15/08/2014</c:v>
                </c:pt>
                <c:pt idx="882">
                  <c:v>18/08/2014</c:v>
                </c:pt>
                <c:pt idx="883">
                  <c:v>19/08/2014</c:v>
                </c:pt>
                <c:pt idx="884">
                  <c:v>20/08/2014</c:v>
                </c:pt>
                <c:pt idx="885">
                  <c:v>21/08/2014</c:v>
                </c:pt>
                <c:pt idx="886">
                  <c:v>22/08/2014</c:v>
                </c:pt>
                <c:pt idx="887">
                  <c:v>25/08/2014</c:v>
                </c:pt>
                <c:pt idx="888">
                  <c:v>26/08/2014</c:v>
                </c:pt>
                <c:pt idx="889">
                  <c:v>27/08/2014</c:v>
                </c:pt>
                <c:pt idx="890">
                  <c:v>28/08/2014</c:v>
                </c:pt>
                <c:pt idx="891">
                  <c:v>29/08/2014</c:v>
                </c:pt>
                <c:pt idx="892">
                  <c:v>01/09/2014</c:v>
                </c:pt>
                <c:pt idx="893">
                  <c:v>02/09/2014</c:v>
                </c:pt>
                <c:pt idx="894">
                  <c:v>03/09/2014</c:v>
                </c:pt>
                <c:pt idx="895">
                  <c:v>04/09/2014</c:v>
                </c:pt>
                <c:pt idx="896">
                  <c:v>05/09/2014</c:v>
                </c:pt>
                <c:pt idx="897">
                  <c:v>08/09/2014</c:v>
                </c:pt>
                <c:pt idx="898">
                  <c:v>09/09/2014</c:v>
                </c:pt>
                <c:pt idx="899">
                  <c:v>10/09/2014</c:v>
                </c:pt>
                <c:pt idx="900">
                  <c:v>11/09/2014</c:v>
                </c:pt>
                <c:pt idx="901">
                  <c:v>12/09/2014</c:v>
                </c:pt>
                <c:pt idx="902">
                  <c:v>15/09/2014</c:v>
                </c:pt>
                <c:pt idx="903">
                  <c:v>16/09/2014</c:v>
                </c:pt>
                <c:pt idx="904">
                  <c:v>17/09/2014</c:v>
                </c:pt>
                <c:pt idx="905">
                  <c:v>18/09/2014</c:v>
                </c:pt>
                <c:pt idx="906">
                  <c:v>19/09/2014</c:v>
                </c:pt>
                <c:pt idx="907">
                  <c:v>22/09/2014</c:v>
                </c:pt>
                <c:pt idx="908">
                  <c:v>23/09/2014</c:v>
                </c:pt>
                <c:pt idx="909">
                  <c:v>24/09/2014</c:v>
                </c:pt>
                <c:pt idx="910">
                  <c:v>25/09/2014</c:v>
                </c:pt>
                <c:pt idx="911">
                  <c:v>26/09/2014</c:v>
                </c:pt>
                <c:pt idx="912">
                  <c:v>29/09/2014</c:v>
                </c:pt>
                <c:pt idx="913">
                  <c:v>30/09/2014</c:v>
                </c:pt>
                <c:pt idx="914">
                  <c:v>01/10/2014</c:v>
                </c:pt>
                <c:pt idx="915">
                  <c:v>02/10/2014</c:v>
                </c:pt>
                <c:pt idx="916">
                  <c:v>03/10/2014</c:v>
                </c:pt>
                <c:pt idx="917">
                  <c:v>06/10/2014</c:v>
                </c:pt>
                <c:pt idx="918">
                  <c:v>07/10/2014</c:v>
                </c:pt>
                <c:pt idx="919">
                  <c:v>08/10/2014</c:v>
                </c:pt>
                <c:pt idx="920">
                  <c:v>09/10/2014</c:v>
                </c:pt>
                <c:pt idx="921">
                  <c:v>10/10/2014</c:v>
                </c:pt>
                <c:pt idx="922">
                  <c:v>13/10/2014</c:v>
                </c:pt>
                <c:pt idx="923">
                  <c:v>14/10/2014</c:v>
                </c:pt>
                <c:pt idx="924">
                  <c:v>15/10/2014</c:v>
                </c:pt>
                <c:pt idx="925">
                  <c:v>16/10/2014</c:v>
                </c:pt>
                <c:pt idx="926">
                  <c:v>17/10/2014</c:v>
                </c:pt>
                <c:pt idx="927">
                  <c:v>20/10/2014</c:v>
                </c:pt>
                <c:pt idx="928">
                  <c:v>21/10/2014</c:v>
                </c:pt>
                <c:pt idx="929">
                  <c:v>22/10/2014</c:v>
                </c:pt>
                <c:pt idx="930">
                  <c:v>23/10/2014</c:v>
                </c:pt>
                <c:pt idx="931">
                  <c:v>24/10/2014</c:v>
                </c:pt>
                <c:pt idx="932">
                  <c:v>27/10/2014</c:v>
                </c:pt>
                <c:pt idx="933">
                  <c:v>28/10/2014</c:v>
                </c:pt>
                <c:pt idx="934">
                  <c:v>29/10/2014</c:v>
                </c:pt>
                <c:pt idx="935">
                  <c:v>30/10/2014</c:v>
                </c:pt>
                <c:pt idx="936">
                  <c:v>31/10/2014</c:v>
                </c:pt>
                <c:pt idx="937">
                  <c:v>03/11/2014</c:v>
                </c:pt>
                <c:pt idx="938">
                  <c:v>04/11/2014</c:v>
                </c:pt>
                <c:pt idx="939">
                  <c:v>05/11/2014</c:v>
                </c:pt>
                <c:pt idx="940">
                  <c:v>06/11/2014</c:v>
                </c:pt>
                <c:pt idx="941">
                  <c:v>07/11/2014</c:v>
                </c:pt>
                <c:pt idx="942">
                  <c:v>10/11/2014</c:v>
                </c:pt>
                <c:pt idx="943">
                  <c:v>11/11/2014</c:v>
                </c:pt>
                <c:pt idx="944">
                  <c:v>12/11/2014</c:v>
                </c:pt>
                <c:pt idx="945">
                  <c:v>13/11/2014</c:v>
                </c:pt>
                <c:pt idx="946">
                  <c:v>14/11/2014</c:v>
                </c:pt>
                <c:pt idx="947">
                  <c:v>17/11/2014</c:v>
                </c:pt>
                <c:pt idx="948">
                  <c:v>18/11/2014</c:v>
                </c:pt>
                <c:pt idx="949">
                  <c:v>19/11/2014</c:v>
                </c:pt>
                <c:pt idx="950">
                  <c:v>20/11/2014</c:v>
                </c:pt>
                <c:pt idx="951">
                  <c:v>21/11/2014</c:v>
                </c:pt>
                <c:pt idx="952">
                  <c:v>24/11/2014</c:v>
                </c:pt>
                <c:pt idx="953">
                  <c:v>25/11/2014</c:v>
                </c:pt>
                <c:pt idx="954">
                  <c:v>26/11/2014</c:v>
                </c:pt>
                <c:pt idx="955">
                  <c:v>27/11/2014</c:v>
                </c:pt>
                <c:pt idx="956">
                  <c:v>28/11/2014</c:v>
                </c:pt>
                <c:pt idx="957">
                  <c:v>01/12/2014</c:v>
                </c:pt>
                <c:pt idx="958">
                  <c:v>02/12/2014</c:v>
                </c:pt>
                <c:pt idx="959">
                  <c:v>03/12/2014</c:v>
                </c:pt>
                <c:pt idx="960">
                  <c:v>04/12/2014</c:v>
                </c:pt>
                <c:pt idx="961">
                  <c:v>05/12/2014</c:v>
                </c:pt>
                <c:pt idx="962">
                  <c:v>08/12/2014</c:v>
                </c:pt>
                <c:pt idx="963">
                  <c:v>09/12/2014</c:v>
                </c:pt>
                <c:pt idx="964">
                  <c:v>10/12/2014</c:v>
                </c:pt>
                <c:pt idx="965">
                  <c:v>11/12/2014</c:v>
                </c:pt>
                <c:pt idx="966">
                  <c:v>12/12/2014</c:v>
                </c:pt>
                <c:pt idx="967">
                  <c:v>15/12/2014</c:v>
                </c:pt>
                <c:pt idx="968">
                  <c:v>16/12/2014</c:v>
                </c:pt>
                <c:pt idx="969">
                  <c:v>17/12/2014</c:v>
                </c:pt>
                <c:pt idx="970">
                  <c:v>18/12/2014</c:v>
                </c:pt>
                <c:pt idx="971">
                  <c:v>19/12/2014</c:v>
                </c:pt>
                <c:pt idx="972">
                  <c:v>22/12/2014</c:v>
                </c:pt>
                <c:pt idx="973">
                  <c:v>23/12/2014</c:v>
                </c:pt>
                <c:pt idx="974">
                  <c:v>24/12/2014</c:v>
                </c:pt>
                <c:pt idx="975">
                  <c:v>25/12/2014</c:v>
                </c:pt>
                <c:pt idx="976">
                  <c:v>26/12/2014</c:v>
                </c:pt>
                <c:pt idx="977">
                  <c:v>29/12/2014</c:v>
                </c:pt>
                <c:pt idx="978">
                  <c:v>30/12/2014</c:v>
                </c:pt>
                <c:pt idx="979">
                  <c:v>31/12/2014</c:v>
                </c:pt>
                <c:pt idx="980">
                  <c:v>01/01/2015</c:v>
                </c:pt>
                <c:pt idx="981">
                  <c:v>02/01/2015</c:v>
                </c:pt>
                <c:pt idx="982">
                  <c:v>05/01/2015</c:v>
                </c:pt>
                <c:pt idx="983">
                  <c:v>06/01/2015</c:v>
                </c:pt>
                <c:pt idx="984">
                  <c:v>07/01/2015</c:v>
                </c:pt>
                <c:pt idx="985">
                  <c:v>08/01/2015</c:v>
                </c:pt>
                <c:pt idx="986">
                  <c:v>09/01/2015</c:v>
                </c:pt>
                <c:pt idx="987">
                  <c:v>12/01/2015</c:v>
                </c:pt>
                <c:pt idx="988">
                  <c:v>13/01/2015</c:v>
                </c:pt>
                <c:pt idx="989">
                  <c:v>14/01/2015</c:v>
                </c:pt>
                <c:pt idx="990">
                  <c:v>15/01/2015</c:v>
                </c:pt>
                <c:pt idx="991">
                  <c:v>16/01/2015</c:v>
                </c:pt>
                <c:pt idx="992">
                  <c:v>19/01/2015</c:v>
                </c:pt>
                <c:pt idx="993">
                  <c:v>20/01/2015</c:v>
                </c:pt>
                <c:pt idx="994">
                  <c:v>21/01/2015</c:v>
                </c:pt>
                <c:pt idx="995">
                  <c:v>22/01/2015</c:v>
                </c:pt>
                <c:pt idx="996">
                  <c:v>23/01/2015</c:v>
                </c:pt>
                <c:pt idx="997">
                  <c:v>26/01/2015</c:v>
                </c:pt>
                <c:pt idx="998">
                  <c:v>27/01/2015</c:v>
                </c:pt>
                <c:pt idx="999">
                  <c:v>28/01/2015</c:v>
                </c:pt>
                <c:pt idx="1000">
                  <c:v>29/01/2015</c:v>
                </c:pt>
                <c:pt idx="1001">
                  <c:v>30/01/2015</c:v>
                </c:pt>
                <c:pt idx="1002">
                  <c:v>02/02/2015</c:v>
                </c:pt>
                <c:pt idx="1003">
                  <c:v>03/02/2015</c:v>
                </c:pt>
                <c:pt idx="1004">
                  <c:v>04/02/2015</c:v>
                </c:pt>
                <c:pt idx="1005">
                  <c:v>05/02/2015</c:v>
                </c:pt>
                <c:pt idx="1006">
                  <c:v>06/02/2015</c:v>
                </c:pt>
                <c:pt idx="1007">
                  <c:v>09/02/2015</c:v>
                </c:pt>
                <c:pt idx="1008">
                  <c:v>10/02/2015</c:v>
                </c:pt>
                <c:pt idx="1009">
                  <c:v>11/02/2015</c:v>
                </c:pt>
                <c:pt idx="1010">
                  <c:v>12/02/2015</c:v>
                </c:pt>
                <c:pt idx="1011">
                  <c:v>13/02/2015</c:v>
                </c:pt>
                <c:pt idx="1012">
                  <c:v>16/02/2015</c:v>
                </c:pt>
                <c:pt idx="1013">
                  <c:v>17/02/2015</c:v>
                </c:pt>
                <c:pt idx="1014">
                  <c:v>18/02/2015</c:v>
                </c:pt>
                <c:pt idx="1015">
                  <c:v>19/02/2015</c:v>
                </c:pt>
                <c:pt idx="1016">
                  <c:v>20/02/2015</c:v>
                </c:pt>
                <c:pt idx="1017">
                  <c:v>23/02/2015</c:v>
                </c:pt>
                <c:pt idx="1018">
                  <c:v>24/02/2015</c:v>
                </c:pt>
                <c:pt idx="1019">
                  <c:v>25/02/2015</c:v>
                </c:pt>
                <c:pt idx="1020">
                  <c:v>26/02/2015</c:v>
                </c:pt>
                <c:pt idx="1021">
                  <c:v>27/02/2015</c:v>
                </c:pt>
                <c:pt idx="1022">
                  <c:v>02/03/2015</c:v>
                </c:pt>
                <c:pt idx="1023">
                  <c:v>03/03/2015</c:v>
                </c:pt>
                <c:pt idx="1024">
                  <c:v>04/03/2015</c:v>
                </c:pt>
                <c:pt idx="1025">
                  <c:v>05/03/2015</c:v>
                </c:pt>
                <c:pt idx="1026">
                  <c:v>06/03/2015</c:v>
                </c:pt>
                <c:pt idx="1027">
                  <c:v>09/03/2015</c:v>
                </c:pt>
                <c:pt idx="1028">
                  <c:v>10/03/2015</c:v>
                </c:pt>
                <c:pt idx="1029">
                  <c:v>11/03/2015</c:v>
                </c:pt>
                <c:pt idx="1030">
                  <c:v>12/03/2015</c:v>
                </c:pt>
                <c:pt idx="1031">
                  <c:v>13/03/2015</c:v>
                </c:pt>
                <c:pt idx="1032">
                  <c:v>16/03/2015</c:v>
                </c:pt>
                <c:pt idx="1033">
                  <c:v>17/03/2015</c:v>
                </c:pt>
                <c:pt idx="1034">
                  <c:v>18/03/2015</c:v>
                </c:pt>
                <c:pt idx="1035">
                  <c:v>19/03/2015</c:v>
                </c:pt>
                <c:pt idx="1036">
                  <c:v>20/03/2015</c:v>
                </c:pt>
                <c:pt idx="1037">
                  <c:v>23/03/2015</c:v>
                </c:pt>
                <c:pt idx="1038">
                  <c:v>24/03/2015</c:v>
                </c:pt>
                <c:pt idx="1039">
                  <c:v>25/03/2015</c:v>
                </c:pt>
                <c:pt idx="1040">
                  <c:v>26/03/2015</c:v>
                </c:pt>
                <c:pt idx="1041">
                  <c:v>27/03/2015</c:v>
                </c:pt>
                <c:pt idx="1042">
                  <c:v>30/03/2015</c:v>
                </c:pt>
                <c:pt idx="1043">
                  <c:v>31/03/2015</c:v>
                </c:pt>
                <c:pt idx="1044">
                  <c:v>01/04/2015</c:v>
                </c:pt>
                <c:pt idx="1045">
                  <c:v>02/04/2015</c:v>
                </c:pt>
                <c:pt idx="1046">
                  <c:v>03/04/2015</c:v>
                </c:pt>
                <c:pt idx="1047">
                  <c:v>06/04/2015</c:v>
                </c:pt>
                <c:pt idx="1048">
                  <c:v>07/04/2015</c:v>
                </c:pt>
                <c:pt idx="1049">
                  <c:v>08/04/2015</c:v>
                </c:pt>
                <c:pt idx="1050">
                  <c:v>09/04/2015</c:v>
                </c:pt>
                <c:pt idx="1051">
                  <c:v>10/04/2015</c:v>
                </c:pt>
                <c:pt idx="1052">
                  <c:v>13/04/2015</c:v>
                </c:pt>
                <c:pt idx="1053">
                  <c:v>14/04/2015</c:v>
                </c:pt>
                <c:pt idx="1054">
                  <c:v>15/04/2015</c:v>
                </c:pt>
                <c:pt idx="1055">
                  <c:v>16/04/2015</c:v>
                </c:pt>
                <c:pt idx="1056">
                  <c:v>17/04/2015</c:v>
                </c:pt>
                <c:pt idx="1057">
                  <c:v>20/04/2015</c:v>
                </c:pt>
                <c:pt idx="1058">
                  <c:v>21/04/2015</c:v>
                </c:pt>
                <c:pt idx="1059">
                  <c:v>22/04/2015</c:v>
                </c:pt>
                <c:pt idx="1060">
                  <c:v>23/04/2015</c:v>
                </c:pt>
                <c:pt idx="1061">
                  <c:v>24/04/2015</c:v>
                </c:pt>
                <c:pt idx="1062">
                  <c:v>27/04/2015</c:v>
                </c:pt>
                <c:pt idx="1063">
                  <c:v>28/04/2015</c:v>
                </c:pt>
                <c:pt idx="1064">
                  <c:v>29/04/2015</c:v>
                </c:pt>
                <c:pt idx="1065">
                  <c:v>30/04/2015</c:v>
                </c:pt>
                <c:pt idx="1066">
                  <c:v>01/05/2015</c:v>
                </c:pt>
                <c:pt idx="1067">
                  <c:v>04/05/2015</c:v>
                </c:pt>
                <c:pt idx="1068">
                  <c:v>05/05/2015</c:v>
                </c:pt>
                <c:pt idx="1069">
                  <c:v>06/05/2015</c:v>
                </c:pt>
                <c:pt idx="1070">
                  <c:v>07/05/2015</c:v>
                </c:pt>
                <c:pt idx="1071">
                  <c:v>08/05/2015</c:v>
                </c:pt>
                <c:pt idx="1072">
                  <c:v>11/05/2015</c:v>
                </c:pt>
                <c:pt idx="1073">
                  <c:v>12/05/2015</c:v>
                </c:pt>
                <c:pt idx="1074">
                  <c:v>13/05/2015</c:v>
                </c:pt>
                <c:pt idx="1075">
                  <c:v>14/05/2015</c:v>
                </c:pt>
                <c:pt idx="1076">
                  <c:v>15/05/2015</c:v>
                </c:pt>
                <c:pt idx="1077">
                  <c:v>18/05/2015</c:v>
                </c:pt>
                <c:pt idx="1078">
                  <c:v>19/05/2015</c:v>
                </c:pt>
                <c:pt idx="1079">
                  <c:v>20/05/2015</c:v>
                </c:pt>
                <c:pt idx="1080">
                  <c:v>21/05/2015</c:v>
                </c:pt>
                <c:pt idx="1081">
                  <c:v>22/05/2015</c:v>
                </c:pt>
                <c:pt idx="1082">
                  <c:v>25/05/2015</c:v>
                </c:pt>
                <c:pt idx="1083">
                  <c:v>26/05/2015</c:v>
                </c:pt>
                <c:pt idx="1084">
                  <c:v>27/05/2015</c:v>
                </c:pt>
                <c:pt idx="1085">
                  <c:v>28/05/2015</c:v>
                </c:pt>
                <c:pt idx="1086">
                  <c:v>29/05/2015</c:v>
                </c:pt>
                <c:pt idx="1087">
                  <c:v>01/06/2015</c:v>
                </c:pt>
                <c:pt idx="1088">
                  <c:v>02/06/2015</c:v>
                </c:pt>
                <c:pt idx="1089">
                  <c:v>03/06/2015</c:v>
                </c:pt>
                <c:pt idx="1090">
                  <c:v>04/06/2015</c:v>
                </c:pt>
                <c:pt idx="1091">
                  <c:v>05/06/2015</c:v>
                </c:pt>
                <c:pt idx="1092">
                  <c:v>08/06/2015</c:v>
                </c:pt>
                <c:pt idx="1093">
                  <c:v>09/06/2015</c:v>
                </c:pt>
                <c:pt idx="1094">
                  <c:v>10/06/2015</c:v>
                </c:pt>
                <c:pt idx="1095">
                  <c:v>11/06/2015</c:v>
                </c:pt>
                <c:pt idx="1096">
                  <c:v>12/06/2015</c:v>
                </c:pt>
                <c:pt idx="1097">
                  <c:v>15/06/2015</c:v>
                </c:pt>
                <c:pt idx="1098">
                  <c:v>16/06/2015</c:v>
                </c:pt>
                <c:pt idx="1099">
                  <c:v>17/06/2015</c:v>
                </c:pt>
                <c:pt idx="1100">
                  <c:v>18/06/2015</c:v>
                </c:pt>
                <c:pt idx="1101">
                  <c:v>19/06/2015</c:v>
                </c:pt>
                <c:pt idx="1102">
                  <c:v>22/06/2015</c:v>
                </c:pt>
                <c:pt idx="1103">
                  <c:v>23/06/2015</c:v>
                </c:pt>
                <c:pt idx="1104">
                  <c:v>24/06/2015</c:v>
                </c:pt>
                <c:pt idx="1105">
                  <c:v>25/06/2015</c:v>
                </c:pt>
                <c:pt idx="1106">
                  <c:v>26/06/2015</c:v>
                </c:pt>
                <c:pt idx="1107">
                  <c:v>29/06/2015</c:v>
                </c:pt>
                <c:pt idx="1108">
                  <c:v>30/06/2015</c:v>
                </c:pt>
                <c:pt idx="1109">
                  <c:v>01/07/2015</c:v>
                </c:pt>
                <c:pt idx="1110">
                  <c:v>02/07/2015</c:v>
                </c:pt>
                <c:pt idx="1111">
                  <c:v>03/07/2015</c:v>
                </c:pt>
                <c:pt idx="1112">
                  <c:v>06/07/2015</c:v>
                </c:pt>
                <c:pt idx="1113">
                  <c:v>07/07/2015</c:v>
                </c:pt>
                <c:pt idx="1114">
                  <c:v>08/07/2015</c:v>
                </c:pt>
                <c:pt idx="1115">
                  <c:v>09/07/2015</c:v>
                </c:pt>
                <c:pt idx="1116">
                  <c:v>10/07/2015</c:v>
                </c:pt>
                <c:pt idx="1117">
                  <c:v>13/07/2015</c:v>
                </c:pt>
                <c:pt idx="1118">
                  <c:v>14/07/2015</c:v>
                </c:pt>
                <c:pt idx="1119">
                  <c:v>15/07/2015</c:v>
                </c:pt>
                <c:pt idx="1120">
                  <c:v>16/07/2015</c:v>
                </c:pt>
                <c:pt idx="1121">
                  <c:v>17/07/2015</c:v>
                </c:pt>
                <c:pt idx="1122">
                  <c:v>20/07/2015</c:v>
                </c:pt>
                <c:pt idx="1123">
                  <c:v>21/07/2015</c:v>
                </c:pt>
                <c:pt idx="1124">
                  <c:v>22/07/2015</c:v>
                </c:pt>
                <c:pt idx="1125">
                  <c:v>23/07/2015</c:v>
                </c:pt>
                <c:pt idx="1126">
                  <c:v>24/07/2015</c:v>
                </c:pt>
                <c:pt idx="1127">
                  <c:v>27/07/2015</c:v>
                </c:pt>
                <c:pt idx="1128">
                  <c:v>28/07/2015</c:v>
                </c:pt>
                <c:pt idx="1129">
                  <c:v>29/07/2015</c:v>
                </c:pt>
                <c:pt idx="1130">
                  <c:v>30/07/2015</c:v>
                </c:pt>
                <c:pt idx="1131">
                  <c:v>31/07/2015</c:v>
                </c:pt>
                <c:pt idx="1132">
                  <c:v>03/08/2015</c:v>
                </c:pt>
                <c:pt idx="1133">
                  <c:v>04/08/2015</c:v>
                </c:pt>
                <c:pt idx="1134">
                  <c:v>05/08/2015</c:v>
                </c:pt>
                <c:pt idx="1135">
                  <c:v>06/08/2015</c:v>
                </c:pt>
                <c:pt idx="1136">
                  <c:v>07/08/2015</c:v>
                </c:pt>
                <c:pt idx="1137">
                  <c:v>10/08/2015</c:v>
                </c:pt>
                <c:pt idx="1138">
                  <c:v>11/08/2015</c:v>
                </c:pt>
                <c:pt idx="1139">
                  <c:v>12/08/2015</c:v>
                </c:pt>
                <c:pt idx="1140">
                  <c:v>13/08/2015</c:v>
                </c:pt>
                <c:pt idx="1141">
                  <c:v>14/08/2015</c:v>
                </c:pt>
                <c:pt idx="1142">
                  <c:v>17/08/2015</c:v>
                </c:pt>
                <c:pt idx="1143">
                  <c:v>18/08/2015</c:v>
                </c:pt>
                <c:pt idx="1144">
                  <c:v>19/08/2015</c:v>
                </c:pt>
                <c:pt idx="1145">
                  <c:v>20/08/2015</c:v>
                </c:pt>
                <c:pt idx="1146">
                  <c:v>21/08/2015</c:v>
                </c:pt>
              </c:strCache>
            </c:strRef>
          </c:cat>
          <c:val>
            <c:numRef>
              <c:f>'T. Dinámica'!$E$4:$E$1151</c:f>
              <c:numCache>
                <c:formatCode>General</c:formatCode>
                <c:ptCount val="1147"/>
                <c:pt idx="0">
                  <c:v>3.351999999999998</c:v>
                </c:pt>
                <c:pt idx="1">
                  <c:v>3.406</c:v>
                </c:pt>
                <c:pt idx="2">
                  <c:v>3.441</c:v>
                </c:pt>
                <c:pt idx="3">
                  <c:v>3.432999999999998</c:v>
                </c:pt>
                <c:pt idx="4">
                  <c:v>3.489</c:v>
                </c:pt>
                <c:pt idx="5">
                  <c:v>3.436999999999998</c:v>
                </c:pt>
                <c:pt idx="6">
                  <c:v>3.472</c:v>
                </c:pt>
                <c:pt idx="7">
                  <c:v>3.444</c:v>
                </c:pt>
                <c:pt idx="8">
                  <c:v>3.42</c:v>
                </c:pt>
                <c:pt idx="9">
                  <c:v>3.481</c:v>
                </c:pt>
                <c:pt idx="10">
                  <c:v>3.547</c:v>
                </c:pt>
                <c:pt idx="11">
                  <c:v>3.547</c:v>
                </c:pt>
                <c:pt idx="12">
                  <c:v>3.579</c:v>
                </c:pt>
                <c:pt idx="13">
                  <c:v>3.587</c:v>
                </c:pt>
                <c:pt idx="14">
                  <c:v>3.492</c:v>
                </c:pt>
                <c:pt idx="15">
                  <c:v>3.46</c:v>
                </c:pt>
                <c:pt idx="16">
                  <c:v>3.5</c:v>
                </c:pt>
                <c:pt idx="17">
                  <c:v>3.41</c:v>
                </c:pt>
                <c:pt idx="18">
                  <c:v>3.375999999999999</c:v>
                </c:pt>
                <c:pt idx="19">
                  <c:v>3.365</c:v>
                </c:pt>
                <c:pt idx="20">
                  <c:v>3.41</c:v>
                </c:pt>
                <c:pt idx="21">
                  <c:v>3.398</c:v>
                </c:pt>
                <c:pt idx="22">
                  <c:v>3.365</c:v>
                </c:pt>
                <c:pt idx="23">
                  <c:v>3.309</c:v>
                </c:pt>
                <c:pt idx="24">
                  <c:v>3.357</c:v>
                </c:pt>
                <c:pt idx="25">
                  <c:v>3.311999999999998</c:v>
                </c:pt>
                <c:pt idx="26">
                  <c:v>3.288</c:v>
                </c:pt>
                <c:pt idx="27">
                  <c:v>3.281</c:v>
                </c:pt>
                <c:pt idx="28">
                  <c:v>3.249</c:v>
                </c:pt>
                <c:pt idx="29">
                  <c:v>3.218</c:v>
                </c:pt>
                <c:pt idx="30">
                  <c:v>3.152</c:v>
                </c:pt>
                <c:pt idx="31">
                  <c:v>3.148</c:v>
                </c:pt>
                <c:pt idx="32">
                  <c:v>3.162</c:v>
                </c:pt>
                <c:pt idx="33">
                  <c:v>3.214</c:v>
                </c:pt>
                <c:pt idx="34">
                  <c:v>3.16</c:v>
                </c:pt>
                <c:pt idx="35">
                  <c:v>3.223</c:v>
                </c:pt>
                <c:pt idx="36">
                  <c:v>3.171</c:v>
                </c:pt>
                <c:pt idx="37">
                  <c:v>3.148</c:v>
                </c:pt>
                <c:pt idx="38">
                  <c:v>3.117</c:v>
                </c:pt>
                <c:pt idx="39">
                  <c:v>3.181</c:v>
                </c:pt>
                <c:pt idx="40">
                  <c:v>3.172</c:v>
                </c:pt>
                <c:pt idx="41">
                  <c:v>3.146</c:v>
                </c:pt>
                <c:pt idx="42">
                  <c:v>3.13</c:v>
                </c:pt>
                <c:pt idx="43">
                  <c:v>3.115</c:v>
                </c:pt>
                <c:pt idx="44">
                  <c:v>3.131</c:v>
                </c:pt>
                <c:pt idx="45">
                  <c:v>3.058</c:v>
                </c:pt>
                <c:pt idx="46">
                  <c:v>3.074</c:v>
                </c:pt>
                <c:pt idx="47">
                  <c:v>3.074</c:v>
                </c:pt>
                <c:pt idx="48">
                  <c:v>3.062</c:v>
                </c:pt>
                <c:pt idx="49">
                  <c:v>2.942</c:v>
                </c:pt>
                <c:pt idx="50">
                  <c:v>3.031</c:v>
                </c:pt>
                <c:pt idx="51">
                  <c:v>2.987</c:v>
                </c:pt>
                <c:pt idx="52">
                  <c:v>2.996</c:v>
                </c:pt>
                <c:pt idx="53">
                  <c:v>2.996</c:v>
                </c:pt>
                <c:pt idx="54">
                  <c:v>2.94</c:v>
                </c:pt>
                <c:pt idx="55">
                  <c:v>2.998</c:v>
                </c:pt>
                <c:pt idx="56">
                  <c:v>2.97</c:v>
                </c:pt>
                <c:pt idx="57">
                  <c:v>2.985</c:v>
                </c:pt>
                <c:pt idx="58">
                  <c:v>3.098</c:v>
                </c:pt>
                <c:pt idx="59">
                  <c:v>2.97</c:v>
                </c:pt>
                <c:pt idx="60">
                  <c:v>2.928</c:v>
                </c:pt>
                <c:pt idx="61">
                  <c:v>2.945</c:v>
                </c:pt>
                <c:pt idx="62">
                  <c:v>2.959</c:v>
                </c:pt>
                <c:pt idx="63">
                  <c:v>2.984</c:v>
                </c:pt>
                <c:pt idx="64">
                  <c:v>2.983</c:v>
                </c:pt>
                <c:pt idx="65">
                  <c:v>2.912999999999998</c:v>
                </c:pt>
                <c:pt idx="66">
                  <c:v>2.864</c:v>
                </c:pt>
                <c:pt idx="67">
                  <c:v>2.931</c:v>
                </c:pt>
                <c:pt idx="68">
                  <c:v>3.032</c:v>
                </c:pt>
                <c:pt idx="69">
                  <c:v>3.113</c:v>
                </c:pt>
                <c:pt idx="70">
                  <c:v>3.161</c:v>
                </c:pt>
                <c:pt idx="71">
                  <c:v>3.183</c:v>
                </c:pt>
                <c:pt idx="72">
                  <c:v>3.183</c:v>
                </c:pt>
                <c:pt idx="73">
                  <c:v>3.122</c:v>
                </c:pt>
                <c:pt idx="74">
                  <c:v>3.109</c:v>
                </c:pt>
                <c:pt idx="75">
                  <c:v>3.139</c:v>
                </c:pt>
                <c:pt idx="76">
                  <c:v>3.028</c:v>
                </c:pt>
                <c:pt idx="77">
                  <c:v>2.92</c:v>
                </c:pt>
                <c:pt idx="78">
                  <c:v>2.878</c:v>
                </c:pt>
                <c:pt idx="79">
                  <c:v>2.883</c:v>
                </c:pt>
                <c:pt idx="80">
                  <c:v>2.954</c:v>
                </c:pt>
                <c:pt idx="81">
                  <c:v>2.907</c:v>
                </c:pt>
                <c:pt idx="82">
                  <c:v>2.929</c:v>
                </c:pt>
                <c:pt idx="83">
                  <c:v>2.881</c:v>
                </c:pt>
                <c:pt idx="84">
                  <c:v>2.928</c:v>
                </c:pt>
                <c:pt idx="85">
                  <c:v>3.015</c:v>
                </c:pt>
                <c:pt idx="86">
                  <c:v>2.963</c:v>
                </c:pt>
                <c:pt idx="87">
                  <c:v>3.002</c:v>
                </c:pt>
                <c:pt idx="88">
                  <c:v>2.954</c:v>
                </c:pt>
                <c:pt idx="89">
                  <c:v>2.981</c:v>
                </c:pt>
                <c:pt idx="90">
                  <c:v>2.946</c:v>
                </c:pt>
                <c:pt idx="91">
                  <c:v>2.797</c:v>
                </c:pt>
                <c:pt idx="92">
                  <c:v>2.745</c:v>
                </c:pt>
                <c:pt idx="93">
                  <c:v>2.612</c:v>
                </c:pt>
                <c:pt idx="94">
                  <c:v>2.621</c:v>
                </c:pt>
                <c:pt idx="95">
                  <c:v>2.404</c:v>
                </c:pt>
                <c:pt idx="96">
                  <c:v>2.56</c:v>
                </c:pt>
                <c:pt idx="97">
                  <c:v>2.318999999999999</c:v>
                </c:pt>
                <c:pt idx="98">
                  <c:v>2.25</c:v>
                </c:pt>
                <c:pt idx="99">
                  <c:v>2.107</c:v>
                </c:pt>
                <c:pt idx="100">
                  <c:v>2.34</c:v>
                </c:pt>
                <c:pt idx="101">
                  <c:v>2.256</c:v>
                </c:pt>
                <c:pt idx="102">
                  <c:v>2.306</c:v>
                </c:pt>
                <c:pt idx="103">
                  <c:v>2.22</c:v>
                </c:pt>
                <c:pt idx="104">
                  <c:v>2.166</c:v>
                </c:pt>
                <c:pt idx="105">
                  <c:v>2.063</c:v>
                </c:pt>
                <c:pt idx="106">
                  <c:v>2.064</c:v>
                </c:pt>
                <c:pt idx="107">
                  <c:v>2.107</c:v>
                </c:pt>
                <c:pt idx="108">
                  <c:v>2.154</c:v>
                </c:pt>
                <c:pt idx="109">
                  <c:v>2.3</c:v>
                </c:pt>
                <c:pt idx="110">
                  <c:v>2.23</c:v>
                </c:pt>
                <c:pt idx="111">
                  <c:v>2.191</c:v>
                </c:pt>
                <c:pt idx="112">
                  <c:v>2.257</c:v>
                </c:pt>
                <c:pt idx="113">
                  <c:v>2.178</c:v>
                </c:pt>
                <c:pt idx="114">
                  <c:v>2.224</c:v>
                </c:pt>
                <c:pt idx="115">
                  <c:v>2.131</c:v>
                </c:pt>
                <c:pt idx="116">
                  <c:v>1.989</c:v>
                </c:pt>
                <c:pt idx="117">
                  <c:v>1.989</c:v>
                </c:pt>
                <c:pt idx="118">
                  <c:v>1.985</c:v>
                </c:pt>
                <c:pt idx="119">
                  <c:v>2.044</c:v>
                </c:pt>
                <c:pt idx="120">
                  <c:v>1.98</c:v>
                </c:pt>
                <c:pt idx="121">
                  <c:v>1.92</c:v>
                </c:pt>
                <c:pt idx="122">
                  <c:v>1.948</c:v>
                </c:pt>
                <c:pt idx="123">
                  <c:v>1.992</c:v>
                </c:pt>
                <c:pt idx="124">
                  <c:v>1.985</c:v>
                </c:pt>
                <c:pt idx="125">
                  <c:v>2.083</c:v>
                </c:pt>
                <c:pt idx="126">
                  <c:v>2.049</c:v>
                </c:pt>
                <c:pt idx="127">
                  <c:v>1.951</c:v>
                </c:pt>
                <c:pt idx="128">
                  <c:v>1.939</c:v>
                </c:pt>
                <c:pt idx="129">
                  <c:v>1.858</c:v>
                </c:pt>
                <c:pt idx="130">
                  <c:v>1.719</c:v>
                </c:pt>
                <c:pt idx="131">
                  <c:v>1.834</c:v>
                </c:pt>
                <c:pt idx="132">
                  <c:v>1.901</c:v>
                </c:pt>
                <c:pt idx="133">
                  <c:v>1.972</c:v>
                </c:pt>
                <c:pt idx="134">
                  <c:v>1.981</c:v>
                </c:pt>
                <c:pt idx="135">
                  <c:v>1.997</c:v>
                </c:pt>
                <c:pt idx="136">
                  <c:v>1.915999999999999</c:v>
                </c:pt>
                <c:pt idx="137">
                  <c:v>1.757</c:v>
                </c:pt>
                <c:pt idx="138">
                  <c:v>1.822</c:v>
                </c:pt>
                <c:pt idx="139">
                  <c:v>1.889</c:v>
                </c:pt>
                <c:pt idx="140">
                  <c:v>1.988</c:v>
                </c:pt>
                <c:pt idx="141">
                  <c:v>2.078</c:v>
                </c:pt>
                <c:pt idx="142">
                  <c:v>2.078</c:v>
                </c:pt>
                <c:pt idx="143">
                  <c:v>2.151</c:v>
                </c:pt>
                <c:pt idx="144">
                  <c:v>2.211</c:v>
                </c:pt>
                <c:pt idx="145">
                  <c:v>2.184</c:v>
                </c:pt>
                <c:pt idx="146">
                  <c:v>2.249</c:v>
                </c:pt>
                <c:pt idx="147">
                  <c:v>2.156</c:v>
                </c:pt>
                <c:pt idx="148">
                  <c:v>2.178</c:v>
                </c:pt>
                <c:pt idx="149">
                  <c:v>2.161</c:v>
                </c:pt>
                <c:pt idx="150">
                  <c:v>2.19</c:v>
                </c:pt>
                <c:pt idx="151">
                  <c:v>2.22</c:v>
                </c:pt>
                <c:pt idx="152">
                  <c:v>2.234</c:v>
                </c:pt>
                <c:pt idx="153">
                  <c:v>2.11</c:v>
                </c:pt>
                <c:pt idx="154">
                  <c:v>2.205</c:v>
                </c:pt>
                <c:pt idx="155">
                  <c:v>2.398</c:v>
                </c:pt>
                <c:pt idx="156">
                  <c:v>2.318</c:v>
                </c:pt>
                <c:pt idx="157">
                  <c:v>2.114</c:v>
                </c:pt>
                <c:pt idx="158">
                  <c:v>1.99</c:v>
                </c:pt>
                <c:pt idx="159">
                  <c:v>1.986</c:v>
                </c:pt>
                <c:pt idx="160">
                  <c:v>2.074</c:v>
                </c:pt>
                <c:pt idx="161">
                  <c:v>2.034</c:v>
                </c:pt>
                <c:pt idx="162">
                  <c:v>2.038</c:v>
                </c:pt>
                <c:pt idx="163">
                  <c:v>2.078</c:v>
                </c:pt>
                <c:pt idx="164">
                  <c:v>1.962</c:v>
                </c:pt>
                <c:pt idx="165">
                  <c:v>2.058</c:v>
                </c:pt>
                <c:pt idx="166">
                  <c:v>2.058</c:v>
                </c:pt>
                <c:pt idx="167">
                  <c:v>2.056999999999999</c:v>
                </c:pt>
                <c:pt idx="168">
                  <c:v>2.046</c:v>
                </c:pt>
                <c:pt idx="169">
                  <c:v>2.001</c:v>
                </c:pt>
                <c:pt idx="170">
                  <c:v>1.961</c:v>
                </c:pt>
                <c:pt idx="171">
                  <c:v>2.011</c:v>
                </c:pt>
                <c:pt idx="172">
                  <c:v>1.956</c:v>
                </c:pt>
                <c:pt idx="173">
                  <c:v>1.917999999999999</c:v>
                </c:pt>
                <c:pt idx="174">
                  <c:v>1.885</c:v>
                </c:pt>
                <c:pt idx="175">
                  <c:v>1.885</c:v>
                </c:pt>
                <c:pt idx="176">
                  <c:v>1.965</c:v>
                </c:pt>
                <c:pt idx="177">
                  <c:v>1.975</c:v>
                </c:pt>
                <c:pt idx="178">
                  <c:v>1.992</c:v>
                </c:pt>
                <c:pt idx="179">
                  <c:v>2.069</c:v>
                </c:pt>
                <c:pt idx="180">
                  <c:v>2.088</c:v>
                </c:pt>
                <c:pt idx="181">
                  <c:v>2.034</c:v>
                </c:pt>
                <c:pt idx="182">
                  <c:v>2.044</c:v>
                </c:pt>
                <c:pt idx="183">
                  <c:v>2.09</c:v>
                </c:pt>
                <c:pt idx="184">
                  <c:v>2.03</c:v>
                </c:pt>
                <c:pt idx="185">
                  <c:v>1.971</c:v>
                </c:pt>
                <c:pt idx="186">
                  <c:v>2.062</c:v>
                </c:pt>
                <c:pt idx="187">
                  <c:v>2.014</c:v>
                </c:pt>
                <c:pt idx="188">
                  <c:v>1.966</c:v>
                </c:pt>
                <c:pt idx="189">
                  <c:v>1.903999999999999</c:v>
                </c:pt>
                <c:pt idx="190">
                  <c:v>1.909</c:v>
                </c:pt>
                <c:pt idx="191">
                  <c:v>1.848</c:v>
                </c:pt>
                <c:pt idx="192">
                  <c:v>1.81</c:v>
                </c:pt>
                <c:pt idx="193">
                  <c:v>1.923999999999999</c:v>
                </c:pt>
                <c:pt idx="194">
                  <c:v>1.968</c:v>
                </c:pt>
                <c:pt idx="195">
                  <c:v>1.948</c:v>
                </c:pt>
                <c:pt idx="196">
                  <c:v>2.025</c:v>
                </c:pt>
                <c:pt idx="197">
                  <c:v>2.025</c:v>
                </c:pt>
                <c:pt idx="198">
                  <c:v>2.006</c:v>
                </c:pt>
                <c:pt idx="199">
                  <c:v>1.917999999999999</c:v>
                </c:pt>
                <c:pt idx="200">
                  <c:v>1.9</c:v>
                </c:pt>
                <c:pt idx="201">
                  <c:v>1.877</c:v>
                </c:pt>
                <c:pt idx="202">
                  <c:v>1.877</c:v>
                </c:pt>
                <c:pt idx="203">
                  <c:v>1.948</c:v>
                </c:pt>
                <c:pt idx="204">
                  <c:v>1.978</c:v>
                </c:pt>
                <c:pt idx="205">
                  <c:v>1.996</c:v>
                </c:pt>
                <c:pt idx="206">
                  <c:v>1.959</c:v>
                </c:pt>
                <c:pt idx="207">
                  <c:v>1.959</c:v>
                </c:pt>
                <c:pt idx="208">
                  <c:v>1.969</c:v>
                </c:pt>
                <c:pt idx="209">
                  <c:v>1.905</c:v>
                </c:pt>
                <c:pt idx="210">
                  <c:v>1.923999999999999</c:v>
                </c:pt>
                <c:pt idx="211">
                  <c:v>1.864</c:v>
                </c:pt>
                <c:pt idx="212">
                  <c:v>1.864</c:v>
                </c:pt>
                <c:pt idx="213">
                  <c:v>1.857</c:v>
                </c:pt>
                <c:pt idx="214">
                  <c:v>1.899</c:v>
                </c:pt>
                <c:pt idx="215">
                  <c:v>1.978</c:v>
                </c:pt>
                <c:pt idx="216">
                  <c:v>2.025</c:v>
                </c:pt>
                <c:pt idx="217">
                  <c:v>2.052</c:v>
                </c:pt>
                <c:pt idx="218">
                  <c:v>2.061</c:v>
                </c:pt>
                <c:pt idx="219">
                  <c:v>1.995</c:v>
                </c:pt>
                <c:pt idx="220">
                  <c:v>1.931999999999999</c:v>
                </c:pt>
                <c:pt idx="221">
                  <c:v>1.892</c:v>
                </c:pt>
                <c:pt idx="222">
                  <c:v>1.845</c:v>
                </c:pt>
                <c:pt idx="223">
                  <c:v>1.798</c:v>
                </c:pt>
                <c:pt idx="224">
                  <c:v>1.827</c:v>
                </c:pt>
                <c:pt idx="225">
                  <c:v>1.822</c:v>
                </c:pt>
                <c:pt idx="226">
                  <c:v>1.923</c:v>
                </c:pt>
                <c:pt idx="227">
                  <c:v>1.974</c:v>
                </c:pt>
                <c:pt idx="228">
                  <c:v>1.983</c:v>
                </c:pt>
                <c:pt idx="229">
                  <c:v>2.036999999999999</c:v>
                </c:pt>
                <c:pt idx="230">
                  <c:v>1.987</c:v>
                </c:pt>
                <c:pt idx="231">
                  <c:v>1.975</c:v>
                </c:pt>
                <c:pt idx="232">
                  <c:v>1.937</c:v>
                </c:pt>
                <c:pt idx="233">
                  <c:v>1.927999999999999</c:v>
                </c:pt>
                <c:pt idx="234">
                  <c:v>1.984</c:v>
                </c:pt>
                <c:pt idx="235">
                  <c:v>2.003</c:v>
                </c:pt>
                <c:pt idx="236">
                  <c:v>2.003</c:v>
                </c:pt>
                <c:pt idx="237">
                  <c:v>2.06</c:v>
                </c:pt>
                <c:pt idx="238">
                  <c:v>2.004</c:v>
                </c:pt>
                <c:pt idx="239">
                  <c:v>1.997</c:v>
                </c:pt>
                <c:pt idx="240">
                  <c:v>1.977</c:v>
                </c:pt>
                <c:pt idx="241">
                  <c:v>1.925999999999999</c:v>
                </c:pt>
                <c:pt idx="242">
                  <c:v>1.944</c:v>
                </c:pt>
                <c:pt idx="243">
                  <c:v>1.972</c:v>
                </c:pt>
                <c:pt idx="244">
                  <c:v>2.027</c:v>
                </c:pt>
                <c:pt idx="245">
                  <c:v>1.975</c:v>
                </c:pt>
                <c:pt idx="246">
                  <c:v>2.011</c:v>
                </c:pt>
                <c:pt idx="247">
                  <c:v>1.944</c:v>
                </c:pt>
                <c:pt idx="248">
                  <c:v>1.976</c:v>
                </c:pt>
                <c:pt idx="249">
                  <c:v>2.012999999999999</c:v>
                </c:pt>
                <c:pt idx="250">
                  <c:v>2.029</c:v>
                </c:pt>
                <c:pt idx="251">
                  <c:v>2.034</c:v>
                </c:pt>
                <c:pt idx="252">
                  <c:v>2.127</c:v>
                </c:pt>
                <c:pt idx="253">
                  <c:v>2.27</c:v>
                </c:pt>
                <c:pt idx="254">
                  <c:v>2.28</c:v>
                </c:pt>
                <c:pt idx="255">
                  <c:v>2.295</c:v>
                </c:pt>
                <c:pt idx="256">
                  <c:v>2.36</c:v>
                </c:pt>
                <c:pt idx="257">
                  <c:v>2.297</c:v>
                </c:pt>
                <c:pt idx="258">
                  <c:v>2.279</c:v>
                </c:pt>
                <c:pt idx="259">
                  <c:v>2.233</c:v>
                </c:pt>
                <c:pt idx="260">
                  <c:v>2.249</c:v>
                </c:pt>
                <c:pt idx="261">
                  <c:v>2.184</c:v>
                </c:pt>
                <c:pt idx="262">
                  <c:v>2.201</c:v>
                </c:pt>
                <c:pt idx="263">
                  <c:v>2.16</c:v>
                </c:pt>
                <c:pt idx="264">
                  <c:v>2.211</c:v>
                </c:pt>
                <c:pt idx="265">
                  <c:v>2.183</c:v>
                </c:pt>
                <c:pt idx="266">
                  <c:v>2.301</c:v>
                </c:pt>
                <c:pt idx="267">
                  <c:v>2.224</c:v>
                </c:pt>
                <c:pt idx="268">
                  <c:v>2.181</c:v>
                </c:pt>
                <c:pt idx="269">
                  <c:v>2.055</c:v>
                </c:pt>
                <c:pt idx="270">
                  <c:v>2.048</c:v>
                </c:pt>
                <c:pt idx="271">
                  <c:v>1.983</c:v>
                </c:pt>
                <c:pt idx="272">
                  <c:v>2.036</c:v>
                </c:pt>
                <c:pt idx="273">
                  <c:v>2.052</c:v>
                </c:pt>
                <c:pt idx="274">
                  <c:v>1.983</c:v>
                </c:pt>
                <c:pt idx="275">
                  <c:v>1.981</c:v>
                </c:pt>
                <c:pt idx="276">
                  <c:v>1.999</c:v>
                </c:pt>
                <c:pt idx="277">
                  <c:v>1.976</c:v>
                </c:pt>
                <c:pt idx="278">
                  <c:v>1.967</c:v>
                </c:pt>
                <c:pt idx="279">
                  <c:v>1.964</c:v>
                </c:pt>
                <c:pt idx="280">
                  <c:v>1.935999999999999</c:v>
                </c:pt>
                <c:pt idx="281">
                  <c:v>1.974</c:v>
                </c:pt>
                <c:pt idx="282">
                  <c:v>1.985</c:v>
                </c:pt>
                <c:pt idx="283">
                  <c:v>1.939</c:v>
                </c:pt>
                <c:pt idx="284">
                  <c:v>1.935999999999999</c:v>
                </c:pt>
                <c:pt idx="285">
                  <c:v>1.915</c:v>
                </c:pt>
                <c:pt idx="286">
                  <c:v>1.944</c:v>
                </c:pt>
                <c:pt idx="287">
                  <c:v>1.929</c:v>
                </c:pt>
                <c:pt idx="288">
                  <c:v>1.931999999999999</c:v>
                </c:pt>
                <c:pt idx="289">
                  <c:v>1.879</c:v>
                </c:pt>
                <c:pt idx="290">
                  <c:v>1.872</c:v>
                </c:pt>
                <c:pt idx="291">
                  <c:v>1.841</c:v>
                </c:pt>
                <c:pt idx="292">
                  <c:v>1.824</c:v>
                </c:pt>
                <c:pt idx="293">
                  <c:v>1.868</c:v>
                </c:pt>
                <c:pt idx="294">
                  <c:v>1.838</c:v>
                </c:pt>
                <c:pt idx="295">
                  <c:v>1.765</c:v>
                </c:pt>
                <c:pt idx="296">
                  <c:v>1.769</c:v>
                </c:pt>
                <c:pt idx="297">
                  <c:v>1.761</c:v>
                </c:pt>
                <c:pt idx="298">
                  <c:v>1.698</c:v>
                </c:pt>
                <c:pt idx="299">
                  <c:v>1.723</c:v>
                </c:pt>
                <c:pt idx="300">
                  <c:v>1.742</c:v>
                </c:pt>
                <c:pt idx="301">
                  <c:v>1.77</c:v>
                </c:pt>
                <c:pt idx="302">
                  <c:v>1.735</c:v>
                </c:pt>
                <c:pt idx="303">
                  <c:v>1.778</c:v>
                </c:pt>
                <c:pt idx="304">
                  <c:v>1.739</c:v>
                </c:pt>
                <c:pt idx="305">
                  <c:v>1.739</c:v>
                </c:pt>
                <c:pt idx="306">
                  <c:v>1.746</c:v>
                </c:pt>
                <c:pt idx="307">
                  <c:v>1.623</c:v>
                </c:pt>
                <c:pt idx="308">
                  <c:v>1.559</c:v>
                </c:pt>
                <c:pt idx="309">
                  <c:v>1.453</c:v>
                </c:pt>
                <c:pt idx="310">
                  <c:v>1.525</c:v>
                </c:pt>
                <c:pt idx="311">
                  <c:v>1.575</c:v>
                </c:pt>
                <c:pt idx="312">
                  <c:v>1.66</c:v>
                </c:pt>
                <c:pt idx="313">
                  <c:v>1.64</c:v>
                </c:pt>
                <c:pt idx="314">
                  <c:v>1.636</c:v>
                </c:pt>
                <c:pt idx="315">
                  <c:v>1.587</c:v>
                </c:pt>
                <c:pt idx="316">
                  <c:v>1.665</c:v>
                </c:pt>
                <c:pt idx="317">
                  <c:v>1.594</c:v>
                </c:pt>
                <c:pt idx="318">
                  <c:v>1.643</c:v>
                </c:pt>
                <c:pt idx="319">
                  <c:v>1.578</c:v>
                </c:pt>
                <c:pt idx="320">
                  <c:v>1.575</c:v>
                </c:pt>
                <c:pt idx="321">
                  <c:v>1.621</c:v>
                </c:pt>
                <c:pt idx="322">
                  <c:v>1.658</c:v>
                </c:pt>
                <c:pt idx="323">
                  <c:v>1.617</c:v>
                </c:pt>
                <c:pt idx="324">
                  <c:v>1.675</c:v>
                </c:pt>
                <c:pt idx="325">
                  <c:v>1.603</c:v>
                </c:pt>
                <c:pt idx="326">
                  <c:v>1.627</c:v>
                </c:pt>
                <c:pt idx="327">
                  <c:v>1.578</c:v>
                </c:pt>
                <c:pt idx="328">
                  <c:v>1.646</c:v>
                </c:pt>
                <c:pt idx="329">
                  <c:v>1.589</c:v>
                </c:pt>
                <c:pt idx="330">
                  <c:v>1.63</c:v>
                </c:pt>
                <c:pt idx="331">
                  <c:v>1.63</c:v>
                </c:pt>
                <c:pt idx="332">
                  <c:v>1.598</c:v>
                </c:pt>
                <c:pt idx="333">
                  <c:v>1.55</c:v>
                </c:pt>
                <c:pt idx="334">
                  <c:v>1.513</c:v>
                </c:pt>
                <c:pt idx="335">
                  <c:v>1.502</c:v>
                </c:pt>
                <c:pt idx="336">
                  <c:v>1.518</c:v>
                </c:pt>
                <c:pt idx="337">
                  <c:v>1.475</c:v>
                </c:pt>
                <c:pt idx="338">
                  <c:v>1.488</c:v>
                </c:pt>
                <c:pt idx="339">
                  <c:v>1.473</c:v>
                </c:pt>
                <c:pt idx="340">
                  <c:v>1.509</c:v>
                </c:pt>
                <c:pt idx="341">
                  <c:v>1.495</c:v>
                </c:pt>
                <c:pt idx="342">
                  <c:v>1.509</c:v>
                </c:pt>
                <c:pt idx="343">
                  <c:v>1.458</c:v>
                </c:pt>
                <c:pt idx="344">
                  <c:v>1.427</c:v>
                </c:pt>
                <c:pt idx="345">
                  <c:v>1.388</c:v>
                </c:pt>
                <c:pt idx="346">
                  <c:v>1.398</c:v>
                </c:pt>
                <c:pt idx="347">
                  <c:v>1.439</c:v>
                </c:pt>
                <c:pt idx="348">
                  <c:v>1.547</c:v>
                </c:pt>
                <c:pt idx="349">
                  <c:v>1.503</c:v>
                </c:pt>
                <c:pt idx="350">
                  <c:v>1.469</c:v>
                </c:pt>
                <c:pt idx="351">
                  <c:v>1.525</c:v>
                </c:pt>
                <c:pt idx="352">
                  <c:v>1.479</c:v>
                </c:pt>
                <c:pt idx="353">
                  <c:v>1.564</c:v>
                </c:pt>
                <c:pt idx="354">
                  <c:v>1.567</c:v>
                </c:pt>
                <c:pt idx="355">
                  <c:v>1.629</c:v>
                </c:pt>
                <c:pt idx="356">
                  <c:v>1.65</c:v>
                </c:pt>
                <c:pt idx="357">
                  <c:v>1.689</c:v>
                </c:pt>
                <c:pt idx="358">
                  <c:v>1.658</c:v>
                </c:pt>
                <c:pt idx="359">
                  <c:v>1.665</c:v>
                </c:pt>
                <c:pt idx="360">
                  <c:v>1.739</c:v>
                </c:pt>
                <c:pt idx="361">
                  <c:v>1.816</c:v>
                </c:pt>
                <c:pt idx="362">
                  <c:v>1.835</c:v>
                </c:pt>
                <c:pt idx="363">
                  <c:v>1.811</c:v>
                </c:pt>
                <c:pt idx="364">
                  <c:v>1.806</c:v>
                </c:pt>
                <c:pt idx="365">
                  <c:v>1.799</c:v>
                </c:pt>
                <c:pt idx="366">
                  <c:v>1.692</c:v>
                </c:pt>
                <c:pt idx="367">
                  <c:v>1.679</c:v>
                </c:pt>
                <c:pt idx="368">
                  <c:v>1.687</c:v>
                </c:pt>
                <c:pt idx="369">
                  <c:v>1.651</c:v>
                </c:pt>
                <c:pt idx="370">
                  <c:v>1.634</c:v>
                </c:pt>
                <c:pt idx="371">
                  <c:v>1.651</c:v>
                </c:pt>
                <c:pt idx="372">
                  <c:v>1.624</c:v>
                </c:pt>
                <c:pt idx="373">
                  <c:v>1.549</c:v>
                </c:pt>
                <c:pt idx="374">
                  <c:v>1.549</c:v>
                </c:pt>
                <c:pt idx="375">
                  <c:v>1.573</c:v>
                </c:pt>
                <c:pt idx="376">
                  <c:v>1.597</c:v>
                </c:pt>
                <c:pt idx="377">
                  <c:v>1.679</c:v>
                </c:pt>
                <c:pt idx="378">
                  <c:v>1.669</c:v>
                </c:pt>
                <c:pt idx="379">
                  <c:v>1.655</c:v>
                </c:pt>
                <c:pt idx="380">
                  <c:v>1.701</c:v>
                </c:pt>
                <c:pt idx="381">
                  <c:v>1.758</c:v>
                </c:pt>
                <c:pt idx="382">
                  <c:v>1.724</c:v>
                </c:pt>
                <c:pt idx="383">
                  <c:v>1.867</c:v>
                </c:pt>
                <c:pt idx="384">
                  <c:v>1.842</c:v>
                </c:pt>
                <c:pt idx="385">
                  <c:v>1.809</c:v>
                </c:pt>
                <c:pt idx="386">
                  <c:v>1.773</c:v>
                </c:pt>
                <c:pt idx="387">
                  <c:v>1.765</c:v>
                </c:pt>
                <c:pt idx="388">
                  <c:v>1.754</c:v>
                </c:pt>
                <c:pt idx="389">
                  <c:v>1.71</c:v>
                </c:pt>
                <c:pt idx="390">
                  <c:v>1.667</c:v>
                </c:pt>
                <c:pt idx="391">
                  <c:v>1.61</c:v>
                </c:pt>
                <c:pt idx="392">
                  <c:v>1.655</c:v>
                </c:pt>
                <c:pt idx="393">
                  <c:v>1.634</c:v>
                </c:pt>
                <c:pt idx="394">
                  <c:v>1.626</c:v>
                </c:pt>
                <c:pt idx="395">
                  <c:v>1.621</c:v>
                </c:pt>
                <c:pt idx="396">
                  <c:v>1.615</c:v>
                </c:pt>
                <c:pt idx="397">
                  <c:v>1.674</c:v>
                </c:pt>
                <c:pt idx="398">
                  <c:v>1.744</c:v>
                </c:pt>
                <c:pt idx="399">
                  <c:v>1.744</c:v>
                </c:pt>
                <c:pt idx="400">
                  <c:v>1.714</c:v>
                </c:pt>
                <c:pt idx="401">
                  <c:v>1.675</c:v>
                </c:pt>
                <c:pt idx="402">
                  <c:v>1.671</c:v>
                </c:pt>
                <c:pt idx="403">
                  <c:v>1.657</c:v>
                </c:pt>
                <c:pt idx="404">
                  <c:v>1.664</c:v>
                </c:pt>
                <c:pt idx="405">
                  <c:v>1.719</c:v>
                </c:pt>
                <c:pt idx="406">
                  <c:v>1.819</c:v>
                </c:pt>
                <c:pt idx="407">
                  <c:v>1.835</c:v>
                </c:pt>
                <c:pt idx="408">
                  <c:v>1.764</c:v>
                </c:pt>
                <c:pt idx="409">
                  <c:v>1.814</c:v>
                </c:pt>
                <c:pt idx="410">
                  <c:v>1.758</c:v>
                </c:pt>
                <c:pt idx="411">
                  <c:v>1.79</c:v>
                </c:pt>
                <c:pt idx="412">
                  <c:v>1.824</c:v>
                </c:pt>
                <c:pt idx="413">
                  <c:v>1.746</c:v>
                </c:pt>
                <c:pt idx="414">
                  <c:v>1.719</c:v>
                </c:pt>
                <c:pt idx="415">
                  <c:v>1.719</c:v>
                </c:pt>
                <c:pt idx="416">
                  <c:v>1.691</c:v>
                </c:pt>
                <c:pt idx="417">
                  <c:v>1.725</c:v>
                </c:pt>
                <c:pt idx="418">
                  <c:v>1.716</c:v>
                </c:pt>
                <c:pt idx="419">
                  <c:v>1.685</c:v>
                </c:pt>
                <c:pt idx="420">
                  <c:v>1.752</c:v>
                </c:pt>
                <c:pt idx="421">
                  <c:v>1.648</c:v>
                </c:pt>
                <c:pt idx="422">
                  <c:v>1.616</c:v>
                </c:pt>
                <c:pt idx="423">
                  <c:v>1.607</c:v>
                </c:pt>
                <c:pt idx="424">
                  <c:v>1.607</c:v>
                </c:pt>
                <c:pt idx="425">
                  <c:v>1.595</c:v>
                </c:pt>
                <c:pt idx="426">
                  <c:v>1.592</c:v>
                </c:pt>
                <c:pt idx="427">
                  <c:v>1.594</c:v>
                </c:pt>
                <c:pt idx="428">
                  <c:v>1.581</c:v>
                </c:pt>
                <c:pt idx="429">
                  <c:v>1.667</c:v>
                </c:pt>
                <c:pt idx="430">
                  <c:v>1.68</c:v>
                </c:pt>
                <c:pt idx="431">
                  <c:v>1.68</c:v>
                </c:pt>
                <c:pt idx="432">
                  <c:v>1.691</c:v>
                </c:pt>
                <c:pt idx="433">
                  <c:v>1.663</c:v>
                </c:pt>
                <c:pt idx="434">
                  <c:v>1.638</c:v>
                </c:pt>
                <c:pt idx="435">
                  <c:v>1.629</c:v>
                </c:pt>
                <c:pt idx="436">
                  <c:v>1.616</c:v>
                </c:pt>
                <c:pt idx="437">
                  <c:v>1.616</c:v>
                </c:pt>
                <c:pt idx="438">
                  <c:v>1.622</c:v>
                </c:pt>
                <c:pt idx="439">
                  <c:v>1.604</c:v>
                </c:pt>
                <c:pt idx="440">
                  <c:v>1.588</c:v>
                </c:pt>
                <c:pt idx="441">
                  <c:v>1.587</c:v>
                </c:pt>
                <c:pt idx="442">
                  <c:v>1.622</c:v>
                </c:pt>
                <c:pt idx="443">
                  <c:v>1.617</c:v>
                </c:pt>
                <c:pt idx="444">
                  <c:v>1.655</c:v>
                </c:pt>
                <c:pt idx="445">
                  <c:v>1.699</c:v>
                </c:pt>
                <c:pt idx="446">
                  <c:v>1.731</c:v>
                </c:pt>
                <c:pt idx="447">
                  <c:v>1.702</c:v>
                </c:pt>
                <c:pt idx="448">
                  <c:v>1.773</c:v>
                </c:pt>
                <c:pt idx="449">
                  <c:v>1.818</c:v>
                </c:pt>
                <c:pt idx="450">
                  <c:v>1.802</c:v>
                </c:pt>
                <c:pt idx="451">
                  <c:v>1.797</c:v>
                </c:pt>
                <c:pt idx="452">
                  <c:v>1.764</c:v>
                </c:pt>
                <c:pt idx="453">
                  <c:v>1.775</c:v>
                </c:pt>
                <c:pt idx="454">
                  <c:v>1.775</c:v>
                </c:pt>
                <c:pt idx="455">
                  <c:v>1.752</c:v>
                </c:pt>
                <c:pt idx="456">
                  <c:v>1.737</c:v>
                </c:pt>
                <c:pt idx="457">
                  <c:v>1.702</c:v>
                </c:pt>
                <c:pt idx="458">
                  <c:v>1.758</c:v>
                </c:pt>
                <c:pt idx="459">
                  <c:v>1.758</c:v>
                </c:pt>
                <c:pt idx="460">
                  <c:v>1.838</c:v>
                </c:pt>
                <c:pt idx="461">
                  <c:v>1.913</c:v>
                </c:pt>
                <c:pt idx="462">
                  <c:v>1.9</c:v>
                </c:pt>
                <c:pt idx="463">
                  <c:v>1.898</c:v>
                </c:pt>
                <c:pt idx="464">
                  <c:v>1.869</c:v>
                </c:pt>
                <c:pt idx="465">
                  <c:v>1.858</c:v>
                </c:pt>
                <c:pt idx="466">
                  <c:v>1.897</c:v>
                </c:pt>
                <c:pt idx="467">
                  <c:v>1.869</c:v>
                </c:pt>
                <c:pt idx="468">
                  <c:v>1.846</c:v>
                </c:pt>
                <c:pt idx="469">
                  <c:v>1.837</c:v>
                </c:pt>
                <c:pt idx="470">
                  <c:v>1.819</c:v>
                </c:pt>
                <c:pt idx="471">
                  <c:v>1.88</c:v>
                </c:pt>
                <c:pt idx="472">
                  <c:v>1.843</c:v>
                </c:pt>
                <c:pt idx="473">
                  <c:v>1.843</c:v>
                </c:pt>
                <c:pt idx="474">
                  <c:v>1.843</c:v>
                </c:pt>
                <c:pt idx="475">
                  <c:v>1.825</c:v>
                </c:pt>
                <c:pt idx="476">
                  <c:v>1.851</c:v>
                </c:pt>
                <c:pt idx="477">
                  <c:v>1.95</c:v>
                </c:pt>
                <c:pt idx="478">
                  <c:v>1.962</c:v>
                </c:pt>
                <c:pt idx="479">
                  <c:v>2.0</c:v>
                </c:pt>
                <c:pt idx="480">
                  <c:v>1.993</c:v>
                </c:pt>
                <c:pt idx="481">
                  <c:v>1.986</c:v>
                </c:pt>
                <c:pt idx="482">
                  <c:v>2.016</c:v>
                </c:pt>
                <c:pt idx="483">
                  <c:v>1.956</c:v>
                </c:pt>
                <c:pt idx="484">
                  <c:v>1.999</c:v>
                </c:pt>
                <c:pt idx="485">
                  <c:v>1.961</c:v>
                </c:pt>
                <c:pt idx="486">
                  <c:v>1.958</c:v>
                </c:pt>
                <c:pt idx="487">
                  <c:v>1.951</c:v>
                </c:pt>
                <c:pt idx="488">
                  <c:v>1.964</c:v>
                </c:pt>
                <c:pt idx="489">
                  <c:v>1.978</c:v>
                </c:pt>
                <c:pt idx="490">
                  <c:v>2.029</c:v>
                </c:pt>
                <c:pt idx="491">
                  <c:v>1.998</c:v>
                </c:pt>
                <c:pt idx="492">
                  <c:v>2.003</c:v>
                </c:pt>
                <c:pt idx="493">
                  <c:v>2.003</c:v>
                </c:pt>
                <c:pt idx="494">
                  <c:v>2.029</c:v>
                </c:pt>
                <c:pt idx="495">
                  <c:v>2.01</c:v>
                </c:pt>
                <c:pt idx="496">
                  <c:v>1.977</c:v>
                </c:pt>
                <c:pt idx="497">
                  <c:v>1.963</c:v>
                </c:pt>
                <c:pt idx="498">
                  <c:v>1.865</c:v>
                </c:pt>
                <c:pt idx="499">
                  <c:v>1.882</c:v>
                </c:pt>
                <c:pt idx="500">
                  <c:v>1.901999999999999</c:v>
                </c:pt>
                <c:pt idx="501">
                  <c:v>1.876</c:v>
                </c:pt>
                <c:pt idx="502">
                  <c:v>1.842</c:v>
                </c:pt>
                <c:pt idx="503">
                  <c:v>1.876</c:v>
                </c:pt>
                <c:pt idx="504">
                  <c:v>1.899</c:v>
                </c:pt>
                <c:pt idx="505">
                  <c:v>1.937999999999999</c:v>
                </c:pt>
                <c:pt idx="506">
                  <c:v>1.997</c:v>
                </c:pt>
                <c:pt idx="507">
                  <c:v>2.044</c:v>
                </c:pt>
                <c:pt idx="508">
                  <c:v>2.058</c:v>
                </c:pt>
                <c:pt idx="509">
                  <c:v>2.016999999999999</c:v>
                </c:pt>
                <c:pt idx="510">
                  <c:v>2.022</c:v>
                </c:pt>
                <c:pt idx="511">
                  <c:v>2.03</c:v>
                </c:pt>
                <c:pt idx="512">
                  <c:v>1.99</c:v>
                </c:pt>
                <c:pt idx="513">
                  <c:v>1.956</c:v>
                </c:pt>
                <c:pt idx="514">
                  <c:v>1.903</c:v>
                </c:pt>
                <c:pt idx="515">
                  <c:v>1.959</c:v>
                </c:pt>
                <c:pt idx="516">
                  <c:v>1.911999999999999</c:v>
                </c:pt>
                <c:pt idx="517">
                  <c:v>1.925999999999999</c:v>
                </c:pt>
                <c:pt idx="518">
                  <c:v>1.921</c:v>
                </c:pt>
                <c:pt idx="519">
                  <c:v>1.91</c:v>
                </c:pt>
                <c:pt idx="520">
                  <c:v>1.846</c:v>
                </c:pt>
                <c:pt idx="521">
                  <c:v>1.85</c:v>
                </c:pt>
                <c:pt idx="522">
                  <c:v>1.85</c:v>
                </c:pt>
                <c:pt idx="523">
                  <c:v>1.832</c:v>
                </c:pt>
                <c:pt idx="524">
                  <c:v>1.86</c:v>
                </c:pt>
                <c:pt idx="525">
                  <c:v>1.812</c:v>
                </c:pt>
                <c:pt idx="526">
                  <c:v>1.763</c:v>
                </c:pt>
                <c:pt idx="527">
                  <c:v>1.714</c:v>
                </c:pt>
                <c:pt idx="528">
                  <c:v>1.747</c:v>
                </c:pt>
                <c:pt idx="529">
                  <c:v>1.751</c:v>
                </c:pt>
                <c:pt idx="530">
                  <c:v>1.804</c:v>
                </c:pt>
                <c:pt idx="531">
                  <c:v>1.79</c:v>
                </c:pt>
                <c:pt idx="532">
                  <c:v>1.722</c:v>
                </c:pt>
                <c:pt idx="533">
                  <c:v>1.681</c:v>
                </c:pt>
                <c:pt idx="534">
                  <c:v>1.723</c:v>
                </c:pt>
                <c:pt idx="535">
                  <c:v>1.696</c:v>
                </c:pt>
                <c:pt idx="536">
                  <c:v>1.686</c:v>
                </c:pt>
                <c:pt idx="537">
                  <c:v>1.706</c:v>
                </c:pt>
                <c:pt idx="538">
                  <c:v>1.694</c:v>
                </c:pt>
                <c:pt idx="539">
                  <c:v>1.707</c:v>
                </c:pt>
                <c:pt idx="540">
                  <c:v>1.706</c:v>
                </c:pt>
                <c:pt idx="541">
                  <c:v>1.709</c:v>
                </c:pt>
                <c:pt idx="542">
                  <c:v>1.664</c:v>
                </c:pt>
                <c:pt idx="543">
                  <c:v>1.671</c:v>
                </c:pt>
                <c:pt idx="544">
                  <c:v>1.673</c:v>
                </c:pt>
                <c:pt idx="545">
                  <c:v>1.63</c:v>
                </c:pt>
                <c:pt idx="546">
                  <c:v>1.626</c:v>
                </c:pt>
                <c:pt idx="547">
                  <c:v>1.739</c:v>
                </c:pt>
                <c:pt idx="548">
                  <c:v>1.76</c:v>
                </c:pt>
                <c:pt idx="549">
                  <c:v>1.779</c:v>
                </c:pt>
                <c:pt idx="550">
                  <c:v>1.767</c:v>
                </c:pt>
                <c:pt idx="551">
                  <c:v>1.812</c:v>
                </c:pt>
                <c:pt idx="552">
                  <c:v>1.898</c:v>
                </c:pt>
                <c:pt idx="553">
                  <c:v>1.921</c:v>
                </c:pt>
                <c:pt idx="554">
                  <c:v>1.975</c:v>
                </c:pt>
                <c:pt idx="555">
                  <c:v>1.935999999999999</c:v>
                </c:pt>
                <c:pt idx="556">
                  <c:v>1.882</c:v>
                </c:pt>
                <c:pt idx="557">
                  <c:v>1.951</c:v>
                </c:pt>
                <c:pt idx="558">
                  <c:v>1.966</c:v>
                </c:pt>
                <c:pt idx="559">
                  <c:v>1.927</c:v>
                </c:pt>
                <c:pt idx="560">
                  <c:v>2.04</c:v>
                </c:pt>
                <c:pt idx="561">
                  <c:v>2.016999999999999</c:v>
                </c:pt>
                <c:pt idx="562">
                  <c:v>2.009</c:v>
                </c:pt>
                <c:pt idx="563">
                  <c:v>2.009</c:v>
                </c:pt>
                <c:pt idx="564">
                  <c:v>2.166</c:v>
                </c:pt>
                <c:pt idx="565">
                  <c:v>2.116</c:v>
                </c:pt>
                <c:pt idx="566">
                  <c:v>2.112</c:v>
                </c:pt>
                <c:pt idx="567">
                  <c:v>2.129</c:v>
                </c:pt>
                <c:pt idx="568">
                  <c:v>2.12</c:v>
                </c:pt>
                <c:pt idx="569">
                  <c:v>2.147</c:v>
                </c:pt>
                <c:pt idx="570">
                  <c:v>2.09</c:v>
                </c:pt>
                <c:pt idx="571">
                  <c:v>2.078</c:v>
                </c:pt>
                <c:pt idx="572">
                  <c:v>2.173</c:v>
                </c:pt>
                <c:pt idx="573">
                  <c:v>2.211</c:v>
                </c:pt>
                <c:pt idx="574">
                  <c:v>2.186</c:v>
                </c:pt>
                <c:pt idx="575">
                  <c:v>2.229</c:v>
                </c:pt>
                <c:pt idx="576">
                  <c:v>2.15</c:v>
                </c:pt>
                <c:pt idx="577">
                  <c:v>2.13</c:v>
                </c:pt>
                <c:pt idx="578">
                  <c:v>2.183</c:v>
                </c:pt>
                <c:pt idx="579">
                  <c:v>2.186</c:v>
                </c:pt>
                <c:pt idx="580">
                  <c:v>2.354</c:v>
                </c:pt>
                <c:pt idx="581">
                  <c:v>2.415</c:v>
                </c:pt>
                <c:pt idx="582">
                  <c:v>2.532</c:v>
                </c:pt>
                <c:pt idx="583">
                  <c:v>2.538</c:v>
                </c:pt>
                <c:pt idx="584">
                  <c:v>2.609</c:v>
                </c:pt>
                <c:pt idx="585">
                  <c:v>2.536</c:v>
                </c:pt>
                <c:pt idx="586">
                  <c:v>2.472999999999999</c:v>
                </c:pt>
                <c:pt idx="587">
                  <c:v>2.487</c:v>
                </c:pt>
                <c:pt idx="588">
                  <c:v>2.476999999999999</c:v>
                </c:pt>
                <c:pt idx="589">
                  <c:v>2.47</c:v>
                </c:pt>
                <c:pt idx="590">
                  <c:v>2.504</c:v>
                </c:pt>
                <c:pt idx="591">
                  <c:v>2.504</c:v>
                </c:pt>
                <c:pt idx="592">
                  <c:v>2.74</c:v>
                </c:pt>
                <c:pt idx="593">
                  <c:v>2.637</c:v>
                </c:pt>
                <c:pt idx="594">
                  <c:v>2.635</c:v>
                </c:pt>
                <c:pt idx="595">
                  <c:v>2.625</c:v>
                </c:pt>
                <c:pt idx="596">
                  <c:v>2.573</c:v>
                </c:pt>
                <c:pt idx="597">
                  <c:v>2.583</c:v>
                </c:pt>
                <c:pt idx="598">
                  <c:v>2.538</c:v>
                </c:pt>
                <c:pt idx="599">
                  <c:v>2.532999999999999</c:v>
                </c:pt>
                <c:pt idx="600">
                  <c:v>2.49</c:v>
                </c:pt>
                <c:pt idx="601">
                  <c:v>2.529</c:v>
                </c:pt>
                <c:pt idx="602">
                  <c:v>2.485</c:v>
                </c:pt>
                <c:pt idx="603">
                  <c:v>2.481</c:v>
                </c:pt>
                <c:pt idx="604">
                  <c:v>2.506</c:v>
                </c:pt>
                <c:pt idx="605">
                  <c:v>2.589</c:v>
                </c:pt>
                <c:pt idx="606">
                  <c:v>2.572</c:v>
                </c:pt>
                <c:pt idx="607">
                  <c:v>2.563</c:v>
                </c:pt>
                <c:pt idx="608">
                  <c:v>2.603</c:v>
                </c:pt>
                <c:pt idx="609">
                  <c:v>2.611</c:v>
                </c:pt>
                <c:pt idx="610">
                  <c:v>2.577</c:v>
                </c:pt>
                <c:pt idx="611">
                  <c:v>2.707</c:v>
                </c:pt>
                <c:pt idx="612">
                  <c:v>2.597</c:v>
                </c:pt>
                <c:pt idx="613">
                  <c:v>2.634</c:v>
                </c:pt>
                <c:pt idx="614">
                  <c:v>2.643</c:v>
                </c:pt>
                <c:pt idx="615">
                  <c:v>2.6</c:v>
                </c:pt>
                <c:pt idx="616">
                  <c:v>2.59</c:v>
                </c:pt>
                <c:pt idx="617">
                  <c:v>2.579</c:v>
                </c:pt>
                <c:pt idx="618">
                  <c:v>2.621</c:v>
                </c:pt>
                <c:pt idx="619">
                  <c:v>2.72</c:v>
                </c:pt>
                <c:pt idx="620">
                  <c:v>2.714</c:v>
                </c:pt>
                <c:pt idx="621">
                  <c:v>2.767</c:v>
                </c:pt>
                <c:pt idx="622">
                  <c:v>2.826</c:v>
                </c:pt>
                <c:pt idx="623">
                  <c:v>2.881</c:v>
                </c:pt>
                <c:pt idx="624">
                  <c:v>2.814999999999999</c:v>
                </c:pt>
                <c:pt idx="625">
                  <c:v>2.894</c:v>
                </c:pt>
                <c:pt idx="626">
                  <c:v>2.885</c:v>
                </c:pt>
                <c:pt idx="627">
                  <c:v>2.815999999999998</c:v>
                </c:pt>
                <c:pt idx="628">
                  <c:v>2.786</c:v>
                </c:pt>
                <c:pt idx="629">
                  <c:v>2.71</c:v>
                </c:pt>
                <c:pt idx="630">
                  <c:v>2.766</c:v>
                </c:pt>
                <c:pt idx="631">
                  <c:v>2.763</c:v>
                </c:pt>
                <c:pt idx="632">
                  <c:v>2.785</c:v>
                </c:pt>
                <c:pt idx="633">
                  <c:v>2.785</c:v>
                </c:pt>
                <c:pt idx="634">
                  <c:v>2.858999999999999</c:v>
                </c:pt>
                <c:pt idx="635">
                  <c:v>2.898</c:v>
                </c:pt>
                <c:pt idx="636">
                  <c:v>2.995</c:v>
                </c:pt>
                <c:pt idx="637">
                  <c:v>2.935</c:v>
                </c:pt>
                <c:pt idx="638">
                  <c:v>2.912999999999998</c:v>
                </c:pt>
                <c:pt idx="639">
                  <c:v>2.965</c:v>
                </c:pt>
                <c:pt idx="640">
                  <c:v>2.912999999999998</c:v>
                </c:pt>
                <c:pt idx="641">
                  <c:v>2.91</c:v>
                </c:pt>
                <c:pt idx="642">
                  <c:v>2.886</c:v>
                </c:pt>
                <c:pt idx="643">
                  <c:v>2.865</c:v>
                </c:pt>
                <c:pt idx="644">
                  <c:v>2.848</c:v>
                </c:pt>
                <c:pt idx="645">
                  <c:v>2.689</c:v>
                </c:pt>
                <c:pt idx="646">
                  <c:v>2.753</c:v>
                </c:pt>
                <c:pt idx="647">
                  <c:v>2.735</c:v>
                </c:pt>
                <c:pt idx="648">
                  <c:v>2.701</c:v>
                </c:pt>
                <c:pt idx="649">
                  <c:v>2.656</c:v>
                </c:pt>
                <c:pt idx="650">
                  <c:v>2.629</c:v>
                </c:pt>
                <c:pt idx="651">
                  <c:v>2.651</c:v>
                </c:pt>
                <c:pt idx="652">
                  <c:v>2.625</c:v>
                </c:pt>
                <c:pt idx="653">
                  <c:v>2.611</c:v>
                </c:pt>
                <c:pt idx="654">
                  <c:v>2.651</c:v>
                </c:pt>
                <c:pt idx="655">
                  <c:v>2.618</c:v>
                </c:pt>
                <c:pt idx="656">
                  <c:v>2.606</c:v>
                </c:pt>
                <c:pt idx="657">
                  <c:v>2.646</c:v>
                </c:pt>
                <c:pt idx="658">
                  <c:v>2.627</c:v>
                </c:pt>
                <c:pt idx="659">
                  <c:v>2.633</c:v>
                </c:pt>
                <c:pt idx="660">
                  <c:v>2.664</c:v>
                </c:pt>
                <c:pt idx="661">
                  <c:v>2.682</c:v>
                </c:pt>
                <c:pt idx="662">
                  <c:v>2.688</c:v>
                </c:pt>
                <c:pt idx="663">
                  <c:v>2.688</c:v>
                </c:pt>
                <c:pt idx="664">
                  <c:v>2.729</c:v>
                </c:pt>
                <c:pt idx="665">
                  <c:v>2.664</c:v>
                </c:pt>
                <c:pt idx="666">
                  <c:v>2.59</c:v>
                </c:pt>
                <c:pt idx="667">
                  <c:v>2.579</c:v>
                </c:pt>
                <c:pt idx="668">
                  <c:v>2.602</c:v>
                </c:pt>
                <c:pt idx="669">
                  <c:v>2.512999999999999</c:v>
                </c:pt>
                <c:pt idx="670">
                  <c:v>2.503</c:v>
                </c:pt>
                <c:pt idx="671">
                  <c:v>2.521</c:v>
                </c:pt>
                <c:pt idx="672">
                  <c:v>2.51</c:v>
                </c:pt>
                <c:pt idx="673">
                  <c:v>2.524</c:v>
                </c:pt>
                <c:pt idx="674">
                  <c:v>2.504</c:v>
                </c:pt>
                <c:pt idx="675">
                  <c:v>2.539</c:v>
                </c:pt>
                <c:pt idx="676">
                  <c:v>2.555</c:v>
                </c:pt>
                <c:pt idx="677">
                  <c:v>2.623</c:v>
                </c:pt>
                <c:pt idx="678">
                  <c:v>2.604</c:v>
                </c:pt>
                <c:pt idx="679">
                  <c:v>2.671</c:v>
                </c:pt>
                <c:pt idx="680">
                  <c:v>2.643</c:v>
                </c:pt>
                <c:pt idx="681">
                  <c:v>2.601</c:v>
                </c:pt>
                <c:pt idx="682">
                  <c:v>2.749</c:v>
                </c:pt>
                <c:pt idx="683">
                  <c:v>2.749</c:v>
                </c:pt>
                <c:pt idx="684">
                  <c:v>2.774</c:v>
                </c:pt>
                <c:pt idx="685">
                  <c:v>2.7</c:v>
                </c:pt>
                <c:pt idx="686">
                  <c:v>2.691</c:v>
                </c:pt>
                <c:pt idx="687">
                  <c:v>2.704</c:v>
                </c:pt>
                <c:pt idx="688">
                  <c:v>2.667</c:v>
                </c:pt>
                <c:pt idx="689">
                  <c:v>2.708</c:v>
                </c:pt>
                <c:pt idx="690">
                  <c:v>2.8</c:v>
                </c:pt>
                <c:pt idx="691">
                  <c:v>2.785</c:v>
                </c:pt>
                <c:pt idx="692">
                  <c:v>2.744</c:v>
                </c:pt>
                <c:pt idx="693">
                  <c:v>2.729</c:v>
                </c:pt>
                <c:pt idx="694">
                  <c:v>2.709</c:v>
                </c:pt>
                <c:pt idx="695">
                  <c:v>2.738</c:v>
                </c:pt>
                <c:pt idx="696">
                  <c:v>2.738</c:v>
                </c:pt>
                <c:pt idx="697">
                  <c:v>2.745</c:v>
                </c:pt>
                <c:pt idx="698">
                  <c:v>2.796</c:v>
                </c:pt>
                <c:pt idx="699">
                  <c:v>2.783</c:v>
                </c:pt>
                <c:pt idx="700">
                  <c:v>2.834999999999999</c:v>
                </c:pt>
                <c:pt idx="701">
                  <c:v>2.873</c:v>
                </c:pt>
                <c:pt idx="702">
                  <c:v>2.855999999999998</c:v>
                </c:pt>
                <c:pt idx="703">
                  <c:v>2.84</c:v>
                </c:pt>
                <c:pt idx="704">
                  <c:v>2.802</c:v>
                </c:pt>
                <c:pt idx="705">
                  <c:v>2.854</c:v>
                </c:pt>
                <c:pt idx="706">
                  <c:v>2.878</c:v>
                </c:pt>
                <c:pt idx="707">
                  <c:v>2.866</c:v>
                </c:pt>
                <c:pt idx="708">
                  <c:v>2.879</c:v>
                </c:pt>
                <c:pt idx="709">
                  <c:v>2.835999999999998</c:v>
                </c:pt>
                <c:pt idx="710">
                  <c:v>2.894</c:v>
                </c:pt>
                <c:pt idx="711">
                  <c:v>2.93</c:v>
                </c:pt>
                <c:pt idx="712">
                  <c:v>2.89</c:v>
                </c:pt>
                <c:pt idx="713">
                  <c:v>2.928</c:v>
                </c:pt>
                <c:pt idx="714">
                  <c:v>2.979</c:v>
                </c:pt>
                <c:pt idx="715">
                  <c:v>2.979</c:v>
                </c:pt>
                <c:pt idx="716">
                  <c:v>2.991</c:v>
                </c:pt>
                <c:pt idx="717">
                  <c:v>3.001</c:v>
                </c:pt>
                <c:pt idx="718">
                  <c:v>2.971</c:v>
                </c:pt>
                <c:pt idx="719">
                  <c:v>3.029</c:v>
                </c:pt>
                <c:pt idx="720">
                  <c:v>3.029</c:v>
                </c:pt>
                <c:pt idx="721">
                  <c:v>2.99</c:v>
                </c:pt>
                <c:pt idx="722">
                  <c:v>2.996</c:v>
                </c:pt>
                <c:pt idx="723">
                  <c:v>2.959</c:v>
                </c:pt>
                <c:pt idx="724">
                  <c:v>2.94</c:v>
                </c:pt>
                <c:pt idx="725">
                  <c:v>2.966</c:v>
                </c:pt>
                <c:pt idx="726">
                  <c:v>2.858999999999999</c:v>
                </c:pt>
                <c:pt idx="727">
                  <c:v>2.827</c:v>
                </c:pt>
                <c:pt idx="728">
                  <c:v>2.871999999999999</c:v>
                </c:pt>
                <c:pt idx="729">
                  <c:v>2.891999999999999</c:v>
                </c:pt>
                <c:pt idx="730">
                  <c:v>2.842</c:v>
                </c:pt>
                <c:pt idx="731">
                  <c:v>2.82</c:v>
                </c:pt>
                <c:pt idx="732">
                  <c:v>2.82</c:v>
                </c:pt>
                <c:pt idx="733">
                  <c:v>2.83</c:v>
                </c:pt>
                <c:pt idx="734">
                  <c:v>2.866</c:v>
                </c:pt>
                <c:pt idx="735">
                  <c:v>2.778</c:v>
                </c:pt>
                <c:pt idx="736">
                  <c:v>2.716</c:v>
                </c:pt>
                <c:pt idx="737">
                  <c:v>2.749</c:v>
                </c:pt>
                <c:pt idx="738">
                  <c:v>2.75</c:v>
                </c:pt>
                <c:pt idx="739">
                  <c:v>2.678</c:v>
                </c:pt>
                <c:pt idx="740">
                  <c:v>2.696</c:v>
                </c:pt>
                <c:pt idx="741">
                  <c:v>2.645</c:v>
                </c:pt>
                <c:pt idx="742">
                  <c:v>2.577</c:v>
                </c:pt>
                <c:pt idx="743">
                  <c:v>2.63</c:v>
                </c:pt>
                <c:pt idx="744">
                  <c:v>2.668</c:v>
                </c:pt>
                <c:pt idx="745">
                  <c:v>2.701</c:v>
                </c:pt>
                <c:pt idx="746">
                  <c:v>2.684</c:v>
                </c:pt>
                <c:pt idx="747">
                  <c:v>2.668</c:v>
                </c:pt>
                <c:pt idx="748">
                  <c:v>2.726</c:v>
                </c:pt>
                <c:pt idx="749">
                  <c:v>2.762</c:v>
                </c:pt>
                <c:pt idx="750">
                  <c:v>2.733</c:v>
                </c:pt>
                <c:pt idx="751">
                  <c:v>2.744</c:v>
                </c:pt>
                <c:pt idx="752">
                  <c:v>2.744</c:v>
                </c:pt>
                <c:pt idx="753">
                  <c:v>2.708</c:v>
                </c:pt>
                <c:pt idx="754">
                  <c:v>2.74</c:v>
                </c:pt>
                <c:pt idx="755">
                  <c:v>2.752</c:v>
                </c:pt>
                <c:pt idx="756">
                  <c:v>2.732</c:v>
                </c:pt>
                <c:pt idx="757">
                  <c:v>2.739</c:v>
                </c:pt>
                <c:pt idx="758">
                  <c:v>2.703</c:v>
                </c:pt>
                <c:pt idx="759">
                  <c:v>2.666</c:v>
                </c:pt>
                <c:pt idx="760">
                  <c:v>2.64</c:v>
                </c:pt>
                <c:pt idx="761">
                  <c:v>2.648</c:v>
                </c:pt>
                <c:pt idx="762">
                  <c:v>2.602</c:v>
                </c:pt>
                <c:pt idx="763">
                  <c:v>2.699</c:v>
                </c:pt>
                <c:pt idx="764">
                  <c:v>2.706</c:v>
                </c:pt>
                <c:pt idx="765">
                  <c:v>2.738</c:v>
                </c:pt>
                <c:pt idx="766">
                  <c:v>2.789</c:v>
                </c:pt>
                <c:pt idx="767">
                  <c:v>2.778</c:v>
                </c:pt>
                <c:pt idx="768">
                  <c:v>2.769</c:v>
                </c:pt>
                <c:pt idx="769">
                  <c:v>2.731</c:v>
                </c:pt>
                <c:pt idx="770">
                  <c:v>2.645</c:v>
                </c:pt>
                <c:pt idx="771">
                  <c:v>2.655</c:v>
                </c:pt>
                <c:pt idx="772">
                  <c:v>2.693</c:v>
                </c:pt>
                <c:pt idx="773">
                  <c:v>2.673</c:v>
                </c:pt>
                <c:pt idx="774">
                  <c:v>2.773</c:v>
                </c:pt>
                <c:pt idx="775">
                  <c:v>2.773</c:v>
                </c:pt>
                <c:pt idx="776">
                  <c:v>2.743</c:v>
                </c:pt>
                <c:pt idx="777">
                  <c:v>2.729</c:v>
                </c:pt>
                <c:pt idx="778">
                  <c:v>2.749</c:v>
                </c:pt>
                <c:pt idx="779">
                  <c:v>2.693</c:v>
                </c:pt>
                <c:pt idx="780">
                  <c:v>2.682</c:v>
                </c:pt>
                <c:pt idx="781">
                  <c:v>2.722</c:v>
                </c:pt>
                <c:pt idx="782">
                  <c:v>2.719</c:v>
                </c:pt>
                <c:pt idx="783">
                  <c:v>2.753</c:v>
                </c:pt>
                <c:pt idx="784">
                  <c:v>2.805</c:v>
                </c:pt>
                <c:pt idx="785">
                  <c:v>2.798</c:v>
                </c:pt>
                <c:pt idx="786">
                  <c:v>2.722</c:v>
                </c:pt>
                <c:pt idx="787">
                  <c:v>2.701</c:v>
                </c:pt>
                <c:pt idx="788">
                  <c:v>2.682</c:v>
                </c:pt>
                <c:pt idx="789">
                  <c:v>2.691</c:v>
                </c:pt>
                <c:pt idx="790">
                  <c:v>2.648</c:v>
                </c:pt>
                <c:pt idx="791">
                  <c:v>2.626</c:v>
                </c:pt>
                <c:pt idx="792">
                  <c:v>2.648</c:v>
                </c:pt>
                <c:pt idx="793">
                  <c:v>2.629</c:v>
                </c:pt>
                <c:pt idx="794">
                  <c:v>2.629</c:v>
                </c:pt>
                <c:pt idx="795">
                  <c:v>2.722</c:v>
                </c:pt>
                <c:pt idx="796">
                  <c:v>2.722</c:v>
                </c:pt>
                <c:pt idx="797">
                  <c:v>2.716</c:v>
                </c:pt>
                <c:pt idx="798">
                  <c:v>2.711</c:v>
                </c:pt>
                <c:pt idx="799">
                  <c:v>2.7</c:v>
                </c:pt>
                <c:pt idx="800">
                  <c:v>2.681</c:v>
                </c:pt>
                <c:pt idx="801">
                  <c:v>2.663000000000001</c:v>
                </c:pt>
                <c:pt idx="802">
                  <c:v>2.701</c:v>
                </c:pt>
                <c:pt idx="803">
                  <c:v>2.692</c:v>
                </c:pt>
                <c:pt idx="804">
                  <c:v>2.647</c:v>
                </c:pt>
                <c:pt idx="805">
                  <c:v>2.614</c:v>
                </c:pt>
                <c:pt idx="806">
                  <c:v>2.585</c:v>
                </c:pt>
                <c:pt idx="807">
                  <c:v>2.608</c:v>
                </c:pt>
                <c:pt idx="808">
                  <c:v>2.592</c:v>
                </c:pt>
                <c:pt idx="809">
                  <c:v>2.589</c:v>
                </c:pt>
                <c:pt idx="810">
                  <c:v>2.617</c:v>
                </c:pt>
                <c:pt idx="811">
                  <c:v>2.624</c:v>
                </c:pt>
                <c:pt idx="812">
                  <c:v>2.662</c:v>
                </c:pt>
                <c:pt idx="813">
                  <c:v>2.61</c:v>
                </c:pt>
                <c:pt idx="814">
                  <c:v>2.544</c:v>
                </c:pt>
                <c:pt idx="815">
                  <c:v>2.49</c:v>
                </c:pt>
                <c:pt idx="816">
                  <c:v>2.524</c:v>
                </c:pt>
                <c:pt idx="817">
                  <c:v>2.545</c:v>
                </c:pt>
                <c:pt idx="818">
                  <c:v>2.512</c:v>
                </c:pt>
                <c:pt idx="819">
                  <c:v>2.532999999999999</c:v>
                </c:pt>
                <c:pt idx="820">
                  <c:v>2.551</c:v>
                </c:pt>
                <c:pt idx="821">
                  <c:v>2.532999999999999</c:v>
                </c:pt>
                <c:pt idx="822">
                  <c:v>2.532999999999999</c:v>
                </c:pt>
                <c:pt idx="823">
                  <c:v>2.515</c:v>
                </c:pt>
                <c:pt idx="824">
                  <c:v>2.444</c:v>
                </c:pt>
                <c:pt idx="825">
                  <c:v>2.465</c:v>
                </c:pt>
                <c:pt idx="826">
                  <c:v>2.476999999999999</c:v>
                </c:pt>
                <c:pt idx="827">
                  <c:v>2.528</c:v>
                </c:pt>
                <c:pt idx="828">
                  <c:v>2.599</c:v>
                </c:pt>
                <c:pt idx="829">
                  <c:v>2.603</c:v>
                </c:pt>
                <c:pt idx="830">
                  <c:v>2.583</c:v>
                </c:pt>
                <c:pt idx="831">
                  <c:v>2.588</c:v>
                </c:pt>
                <c:pt idx="832">
                  <c:v>2.604</c:v>
                </c:pt>
                <c:pt idx="833">
                  <c:v>2.645</c:v>
                </c:pt>
                <c:pt idx="834">
                  <c:v>2.64</c:v>
                </c:pt>
                <c:pt idx="835">
                  <c:v>2.596</c:v>
                </c:pt>
                <c:pt idx="836">
                  <c:v>2.604</c:v>
                </c:pt>
                <c:pt idx="837">
                  <c:v>2.598</c:v>
                </c:pt>
                <c:pt idx="838">
                  <c:v>2.653</c:v>
                </c:pt>
                <c:pt idx="839">
                  <c:v>2.585</c:v>
                </c:pt>
                <c:pt idx="840">
                  <c:v>2.621</c:v>
                </c:pt>
                <c:pt idx="841">
                  <c:v>2.606</c:v>
                </c:pt>
                <c:pt idx="842">
                  <c:v>2.627</c:v>
                </c:pt>
                <c:pt idx="843">
                  <c:v>2.579</c:v>
                </c:pt>
                <c:pt idx="844">
                  <c:v>2.56</c:v>
                </c:pt>
                <c:pt idx="845">
                  <c:v>2.529</c:v>
                </c:pt>
                <c:pt idx="846">
                  <c:v>2.535</c:v>
                </c:pt>
                <c:pt idx="847">
                  <c:v>2.531</c:v>
                </c:pt>
                <c:pt idx="848">
                  <c:v>2.566</c:v>
                </c:pt>
                <c:pt idx="849">
                  <c:v>2.627</c:v>
                </c:pt>
                <c:pt idx="850">
                  <c:v>2.639</c:v>
                </c:pt>
                <c:pt idx="851">
                  <c:v>2.639</c:v>
                </c:pt>
                <c:pt idx="852">
                  <c:v>2.612</c:v>
                </c:pt>
                <c:pt idx="853">
                  <c:v>2.556999999999999</c:v>
                </c:pt>
                <c:pt idx="854">
                  <c:v>2.551</c:v>
                </c:pt>
                <c:pt idx="855">
                  <c:v>2.536999999999999</c:v>
                </c:pt>
                <c:pt idx="856">
                  <c:v>2.516999999999999</c:v>
                </c:pt>
                <c:pt idx="857">
                  <c:v>2.548</c:v>
                </c:pt>
                <c:pt idx="858">
                  <c:v>2.548</c:v>
                </c:pt>
                <c:pt idx="859">
                  <c:v>2.527</c:v>
                </c:pt>
                <c:pt idx="860">
                  <c:v>2.447</c:v>
                </c:pt>
                <c:pt idx="861">
                  <c:v>2.482</c:v>
                </c:pt>
                <c:pt idx="862">
                  <c:v>2.468</c:v>
                </c:pt>
                <c:pt idx="863">
                  <c:v>2.461</c:v>
                </c:pt>
                <c:pt idx="864">
                  <c:v>2.466</c:v>
                </c:pt>
                <c:pt idx="865">
                  <c:v>2.503</c:v>
                </c:pt>
                <c:pt idx="866">
                  <c:v>2.466</c:v>
                </c:pt>
                <c:pt idx="867">
                  <c:v>2.486</c:v>
                </c:pt>
                <c:pt idx="868">
                  <c:v>2.461</c:v>
                </c:pt>
                <c:pt idx="869">
                  <c:v>2.558</c:v>
                </c:pt>
                <c:pt idx="870">
                  <c:v>2.559</c:v>
                </c:pt>
                <c:pt idx="871">
                  <c:v>2.492999999999999</c:v>
                </c:pt>
                <c:pt idx="872">
                  <c:v>2.483</c:v>
                </c:pt>
                <c:pt idx="873">
                  <c:v>2.485</c:v>
                </c:pt>
                <c:pt idx="874">
                  <c:v>2.472</c:v>
                </c:pt>
                <c:pt idx="875">
                  <c:v>2.411999999999999</c:v>
                </c:pt>
                <c:pt idx="876">
                  <c:v>2.421</c:v>
                </c:pt>
                <c:pt idx="877">
                  <c:v>2.428</c:v>
                </c:pt>
                <c:pt idx="878">
                  <c:v>2.45</c:v>
                </c:pt>
                <c:pt idx="879">
                  <c:v>2.418</c:v>
                </c:pt>
                <c:pt idx="880">
                  <c:v>2.402</c:v>
                </c:pt>
                <c:pt idx="881">
                  <c:v>2.341</c:v>
                </c:pt>
                <c:pt idx="882">
                  <c:v>2.394</c:v>
                </c:pt>
                <c:pt idx="883">
                  <c:v>2.401</c:v>
                </c:pt>
                <c:pt idx="884">
                  <c:v>2.427</c:v>
                </c:pt>
                <c:pt idx="885">
                  <c:v>2.408</c:v>
                </c:pt>
                <c:pt idx="886">
                  <c:v>2.403</c:v>
                </c:pt>
                <c:pt idx="887">
                  <c:v>2.383</c:v>
                </c:pt>
                <c:pt idx="888">
                  <c:v>2.396999999999998</c:v>
                </c:pt>
                <c:pt idx="889">
                  <c:v>2.358</c:v>
                </c:pt>
                <c:pt idx="890">
                  <c:v>2.337</c:v>
                </c:pt>
                <c:pt idx="891">
                  <c:v>2.344</c:v>
                </c:pt>
                <c:pt idx="892">
                  <c:v>2.344</c:v>
                </c:pt>
                <c:pt idx="893">
                  <c:v>2.422</c:v>
                </c:pt>
                <c:pt idx="894">
                  <c:v>2.396999999999998</c:v>
                </c:pt>
                <c:pt idx="895">
                  <c:v>2.451</c:v>
                </c:pt>
                <c:pt idx="896">
                  <c:v>2.46</c:v>
                </c:pt>
                <c:pt idx="897">
                  <c:v>2.472</c:v>
                </c:pt>
                <c:pt idx="898">
                  <c:v>2.504</c:v>
                </c:pt>
                <c:pt idx="899">
                  <c:v>2.542</c:v>
                </c:pt>
                <c:pt idx="900">
                  <c:v>2.551</c:v>
                </c:pt>
                <c:pt idx="901">
                  <c:v>2.611</c:v>
                </c:pt>
                <c:pt idx="902">
                  <c:v>2.59</c:v>
                </c:pt>
                <c:pt idx="903">
                  <c:v>2.593</c:v>
                </c:pt>
                <c:pt idx="904">
                  <c:v>2.621</c:v>
                </c:pt>
                <c:pt idx="905">
                  <c:v>2.615</c:v>
                </c:pt>
                <c:pt idx="906">
                  <c:v>2.575</c:v>
                </c:pt>
                <c:pt idx="907">
                  <c:v>2.565</c:v>
                </c:pt>
                <c:pt idx="908">
                  <c:v>2.528</c:v>
                </c:pt>
                <c:pt idx="909">
                  <c:v>2.565</c:v>
                </c:pt>
                <c:pt idx="910">
                  <c:v>2.503</c:v>
                </c:pt>
                <c:pt idx="911">
                  <c:v>2.529</c:v>
                </c:pt>
                <c:pt idx="912">
                  <c:v>2.478</c:v>
                </c:pt>
                <c:pt idx="913">
                  <c:v>2.49</c:v>
                </c:pt>
                <c:pt idx="914">
                  <c:v>2.386</c:v>
                </c:pt>
                <c:pt idx="915">
                  <c:v>2.426</c:v>
                </c:pt>
                <c:pt idx="916">
                  <c:v>2.435</c:v>
                </c:pt>
                <c:pt idx="917">
                  <c:v>2.421</c:v>
                </c:pt>
                <c:pt idx="918">
                  <c:v>2.34</c:v>
                </c:pt>
                <c:pt idx="919">
                  <c:v>2.322</c:v>
                </c:pt>
                <c:pt idx="920">
                  <c:v>2.314</c:v>
                </c:pt>
                <c:pt idx="921">
                  <c:v>2.281</c:v>
                </c:pt>
                <c:pt idx="922">
                  <c:v>2.281</c:v>
                </c:pt>
                <c:pt idx="923">
                  <c:v>2.198</c:v>
                </c:pt>
                <c:pt idx="924">
                  <c:v>2.137</c:v>
                </c:pt>
                <c:pt idx="925">
                  <c:v>2.157</c:v>
                </c:pt>
                <c:pt idx="926">
                  <c:v>2.194</c:v>
                </c:pt>
                <c:pt idx="927">
                  <c:v>2.192</c:v>
                </c:pt>
                <c:pt idx="928">
                  <c:v>2.223</c:v>
                </c:pt>
                <c:pt idx="929">
                  <c:v>2.217</c:v>
                </c:pt>
                <c:pt idx="930">
                  <c:v>2.272</c:v>
                </c:pt>
                <c:pt idx="931">
                  <c:v>2.269</c:v>
                </c:pt>
                <c:pt idx="932">
                  <c:v>2.261</c:v>
                </c:pt>
                <c:pt idx="933">
                  <c:v>2.297</c:v>
                </c:pt>
                <c:pt idx="934">
                  <c:v>2.318</c:v>
                </c:pt>
                <c:pt idx="935">
                  <c:v>2.306</c:v>
                </c:pt>
                <c:pt idx="936">
                  <c:v>2.335999999999998</c:v>
                </c:pt>
                <c:pt idx="937">
                  <c:v>2.343</c:v>
                </c:pt>
                <c:pt idx="938">
                  <c:v>2.334</c:v>
                </c:pt>
                <c:pt idx="939">
                  <c:v>2.343</c:v>
                </c:pt>
                <c:pt idx="940">
                  <c:v>2.387</c:v>
                </c:pt>
                <c:pt idx="941">
                  <c:v>2.298</c:v>
                </c:pt>
                <c:pt idx="942">
                  <c:v>2.361</c:v>
                </c:pt>
                <c:pt idx="943">
                  <c:v>2.361</c:v>
                </c:pt>
                <c:pt idx="944">
                  <c:v>2.371999999999999</c:v>
                </c:pt>
                <c:pt idx="945">
                  <c:v>2.341</c:v>
                </c:pt>
                <c:pt idx="946">
                  <c:v>2.321</c:v>
                </c:pt>
                <c:pt idx="947">
                  <c:v>2.341</c:v>
                </c:pt>
                <c:pt idx="948">
                  <c:v>2.315999999999998</c:v>
                </c:pt>
                <c:pt idx="949">
                  <c:v>2.36</c:v>
                </c:pt>
                <c:pt idx="950">
                  <c:v>2.338</c:v>
                </c:pt>
                <c:pt idx="951">
                  <c:v>2.310999999999999</c:v>
                </c:pt>
                <c:pt idx="952">
                  <c:v>2.306999999999999</c:v>
                </c:pt>
                <c:pt idx="953">
                  <c:v>2.258</c:v>
                </c:pt>
                <c:pt idx="954">
                  <c:v>2.246</c:v>
                </c:pt>
                <c:pt idx="955">
                  <c:v>2.246</c:v>
                </c:pt>
                <c:pt idx="956">
                  <c:v>2.165</c:v>
                </c:pt>
                <c:pt idx="957">
                  <c:v>2.236</c:v>
                </c:pt>
                <c:pt idx="958">
                  <c:v>2.293</c:v>
                </c:pt>
                <c:pt idx="959">
                  <c:v>2.281</c:v>
                </c:pt>
                <c:pt idx="960">
                  <c:v>2.235</c:v>
                </c:pt>
                <c:pt idx="961">
                  <c:v>2.306999999999999</c:v>
                </c:pt>
                <c:pt idx="962">
                  <c:v>2.258</c:v>
                </c:pt>
                <c:pt idx="963">
                  <c:v>2.214</c:v>
                </c:pt>
                <c:pt idx="964">
                  <c:v>2.165</c:v>
                </c:pt>
                <c:pt idx="965">
                  <c:v>2.163</c:v>
                </c:pt>
                <c:pt idx="966">
                  <c:v>2.083</c:v>
                </c:pt>
                <c:pt idx="967">
                  <c:v>2.119</c:v>
                </c:pt>
                <c:pt idx="968">
                  <c:v>2.06</c:v>
                </c:pt>
                <c:pt idx="969">
                  <c:v>2.137</c:v>
                </c:pt>
                <c:pt idx="970">
                  <c:v>2.208</c:v>
                </c:pt>
                <c:pt idx="971">
                  <c:v>2.163</c:v>
                </c:pt>
                <c:pt idx="972">
                  <c:v>2.159</c:v>
                </c:pt>
                <c:pt idx="973">
                  <c:v>2.262</c:v>
                </c:pt>
                <c:pt idx="974">
                  <c:v>2.264</c:v>
                </c:pt>
                <c:pt idx="975">
                  <c:v>2.264</c:v>
                </c:pt>
                <c:pt idx="976">
                  <c:v>2.251</c:v>
                </c:pt>
                <c:pt idx="977">
                  <c:v>2.203</c:v>
                </c:pt>
                <c:pt idx="978">
                  <c:v>2.188</c:v>
                </c:pt>
                <c:pt idx="979">
                  <c:v>2.172</c:v>
                </c:pt>
                <c:pt idx="980">
                  <c:v>2.172</c:v>
                </c:pt>
                <c:pt idx="981">
                  <c:v>2.111</c:v>
                </c:pt>
                <c:pt idx="982">
                  <c:v>2.032999999999999</c:v>
                </c:pt>
                <c:pt idx="983">
                  <c:v>1.941</c:v>
                </c:pt>
                <c:pt idx="984">
                  <c:v>1.969</c:v>
                </c:pt>
                <c:pt idx="985">
                  <c:v>2.019</c:v>
                </c:pt>
                <c:pt idx="986">
                  <c:v>1.946</c:v>
                </c:pt>
                <c:pt idx="987">
                  <c:v>1.907999999999999</c:v>
                </c:pt>
                <c:pt idx="988">
                  <c:v>1.901</c:v>
                </c:pt>
                <c:pt idx="989">
                  <c:v>1.856</c:v>
                </c:pt>
                <c:pt idx="990">
                  <c:v>1.716</c:v>
                </c:pt>
                <c:pt idx="991">
                  <c:v>1.838</c:v>
                </c:pt>
                <c:pt idx="992">
                  <c:v>1.838</c:v>
                </c:pt>
                <c:pt idx="993">
                  <c:v>1.789</c:v>
                </c:pt>
                <c:pt idx="994">
                  <c:v>1.873</c:v>
                </c:pt>
                <c:pt idx="995">
                  <c:v>1.864</c:v>
                </c:pt>
                <c:pt idx="996">
                  <c:v>1.798</c:v>
                </c:pt>
                <c:pt idx="997">
                  <c:v>1.825</c:v>
                </c:pt>
                <c:pt idx="998">
                  <c:v>1.824</c:v>
                </c:pt>
                <c:pt idx="999">
                  <c:v>1.722</c:v>
                </c:pt>
                <c:pt idx="1000">
                  <c:v>1.752</c:v>
                </c:pt>
                <c:pt idx="1001">
                  <c:v>1.642</c:v>
                </c:pt>
                <c:pt idx="1002">
                  <c:v>1.665</c:v>
                </c:pt>
                <c:pt idx="1003">
                  <c:v>1.792</c:v>
                </c:pt>
                <c:pt idx="1004">
                  <c:v>1.752</c:v>
                </c:pt>
                <c:pt idx="1005">
                  <c:v>1.821</c:v>
                </c:pt>
                <c:pt idx="1006">
                  <c:v>1.958</c:v>
                </c:pt>
                <c:pt idx="1007">
                  <c:v>1.978</c:v>
                </c:pt>
                <c:pt idx="1008">
                  <c:v>1.998</c:v>
                </c:pt>
                <c:pt idx="1009">
                  <c:v>2.018</c:v>
                </c:pt>
                <c:pt idx="1010">
                  <c:v>1.985</c:v>
                </c:pt>
                <c:pt idx="1011">
                  <c:v>2.051</c:v>
                </c:pt>
                <c:pt idx="1012">
                  <c:v>2.051</c:v>
                </c:pt>
                <c:pt idx="1013">
                  <c:v>2.139</c:v>
                </c:pt>
                <c:pt idx="1014">
                  <c:v>2.081</c:v>
                </c:pt>
                <c:pt idx="1015">
                  <c:v>2.115</c:v>
                </c:pt>
                <c:pt idx="1016">
                  <c:v>2.113</c:v>
                </c:pt>
                <c:pt idx="1017">
                  <c:v>2.058</c:v>
                </c:pt>
                <c:pt idx="1018">
                  <c:v>1.981</c:v>
                </c:pt>
                <c:pt idx="1019">
                  <c:v>1.97</c:v>
                </c:pt>
                <c:pt idx="1020">
                  <c:v>2.03</c:v>
                </c:pt>
                <c:pt idx="1021">
                  <c:v>1.994</c:v>
                </c:pt>
                <c:pt idx="1022">
                  <c:v>2.083</c:v>
                </c:pt>
                <c:pt idx="1023">
                  <c:v>2.12</c:v>
                </c:pt>
                <c:pt idx="1024">
                  <c:v>2.118</c:v>
                </c:pt>
                <c:pt idx="1025">
                  <c:v>2.116</c:v>
                </c:pt>
                <c:pt idx="1026">
                  <c:v>2.242</c:v>
                </c:pt>
                <c:pt idx="1027">
                  <c:v>2.192</c:v>
                </c:pt>
                <c:pt idx="1028">
                  <c:v>2.131</c:v>
                </c:pt>
                <c:pt idx="1029">
                  <c:v>2.109</c:v>
                </c:pt>
                <c:pt idx="1030">
                  <c:v>2.117</c:v>
                </c:pt>
                <c:pt idx="1031">
                  <c:v>2.115</c:v>
                </c:pt>
                <c:pt idx="1032">
                  <c:v>2.073</c:v>
                </c:pt>
                <c:pt idx="1033">
                  <c:v>2.051</c:v>
                </c:pt>
                <c:pt idx="1034">
                  <c:v>1.921</c:v>
                </c:pt>
                <c:pt idx="1035">
                  <c:v>1.969</c:v>
                </c:pt>
                <c:pt idx="1036">
                  <c:v>1.931</c:v>
                </c:pt>
                <c:pt idx="1037">
                  <c:v>1.911999999999999</c:v>
                </c:pt>
                <c:pt idx="1038">
                  <c:v>1.874</c:v>
                </c:pt>
                <c:pt idx="1039">
                  <c:v>1.925999999999999</c:v>
                </c:pt>
                <c:pt idx="1040">
                  <c:v>1.99</c:v>
                </c:pt>
                <c:pt idx="1041">
                  <c:v>1.962</c:v>
                </c:pt>
                <c:pt idx="1042">
                  <c:v>1.948</c:v>
                </c:pt>
                <c:pt idx="1043">
                  <c:v>1.923999999999999</c:v>
                </c:pt>
                <c:pt idx="1044">
                  <c:v>1.858</c:v>
                </c:pt>
                <c:pt idx="1045">
                  <c:v>1.911999999999999</c:v>
                </c:pt>
                <c:pt idx="1046">
                  <c:v>1.84</c:v>
                </c:pt>
                <c:pt idx="1047">
                  <c:v>1.896</c:v>
                </c:pt>
                <c:pt idx="1048">
                  <c:v>1.886</c:v>
                </c:pt>
                <c:pt idx="1049">
                  <c:v>1.905999999999999</c:v>
                </c:pt>
                <c:pt idx="1050">
                  <c:v>1.96</c:v>
                </c:pt>
                <c:pt idx="1051">
                  <c:v>1.948</c:v>
                </c:pt>
                <c:pt idx="1052">
                  <c:v>1.927999999999999</c:v>
                </c:pt>
                <c:pt idx="1053">
                  <c:v>1.899</c:v>
                </c:pt>
                <c:pt idx="1054">
                  <c:v>1.889</c:v>
                </c:pt>
                <c:pt idx="1055">
                  <c:v>1.891</c:v>
                </c:pt>
                <c:pt idx="1056">
                  <c:v>1.866</c:v>
                </c:pt>
                <c:pt idx="1057">
                  <c:v>1.89</c:v>
                </c:pt>
                <c:pt idx="1058">
                  <c:v>1.91</c:v>
                </c:pt>
                <c:pt idx="1059">
                  <c:v>1.98</c:v>
                </c:pt>
                <c:pt idx="1060">
                  <c:v>1.959</c:v>
                </c:pt>
                <c:pt idx="1061">
                  <c:v>1.909</c:v>
                </c:pt>
                <c:pt idx="1062">
                  <c:v>1.921999999999999</c:v>
                </c:pt>
                <c:pt idx="1063">
                  <c:v>2.004</c:v>
                </c:pt>
                <c:pt idx="1064">
                  <c:v>2.04</c:v>
                </c:pt>
                <c:pt idx="1065">
                  <c:v>2.032999999999999</c:v>
                </c:pt>
                <c:pt idx="1066">
                  <c:v>2.114</c:v>
                </c:pt>
                <c:pt idx="1067">
                  <c:v>2.145</c:v>
                </c:pt>
                <c:pt idx="1068">
                  <c:v>2.186</c:v>
                </c:pt>
                <c:pt idx="1069">
                  <c:v>2.244</c:v>
                </c:pt>
                <c:pt idx="1070">
                  <c:v>2.181</c:v>
                </c:pt>
                <c:pt idx="1071">
                  <c:v>2.149</c:v>
                </c:pt>
                <c:pt idx="1072">
                  <c:v>2.281</c:v>
                </c:pt>
                <c:pt idx="1073">
                  <c:v>2.25</c:v>
                </c:pt>
                <c:pt idx="1074">
                  <c:v>2.294</c:v>
                </c:pt>
                <c:pt idx="1075">
                  <c:v>2.231</c:v>
                </c:pt>
                <c:pt idx="1076">
                  <c:v>2.143</c:v>
                </c:pt>
                <c:pt idx="1077">
                  <c:v>2.235</c:v>
                </c:pt>
                <c:pt idx="1078">
                  <c:v>2.289</c:v>
                </c:pt>
                <c:pt idx="1079">
                  <c:v>2.249</c:v>
                </c:pt>
                <c:pt idx="1080">
                  <c:v>2.191</c:v>
                </c:pt>
                <c:pt idx="1081">
                  <c:v>2.21</c:v>
                </c:pt>
                <c:pt idx="1082">
                  <c:v>2.21</c:v>
                </c:pt>
                <c:pt idx="1083">
                  <c:v>2.14</c:v>
                </c:pt>
                <c:pt idx="1084">
                  <c:v>2.129</c:v>
                </c:pt>
                <c:pt idx="1085">
                  <c:v>2.136</c:v>
                </c:pt>
                <c:pt idx="1086">
                  <c:v>2.122</c:v>
                </c:pt>
                <c:pt idx="1087">
                  <c:v>2.18</c:v>
                </c:pt>
                <c:pt idx="1088">
                  <c:v>2.263</c:v>
                </c:pt>
                <c:pt idx="1089">
                  <c:v>2.365</c:v>
                </c:pt>
                <c:pt idx="1090">
                  <c:v>2.308</c:v>
                </c:pt>
                <c:pt idx="1091">
                  <c:v>2.408</c:v>
                </c:pt>
                <c:pt idx="1092">
                  <c:v>2.383</c:v>
                </c:pt>
                <c:pt idx="1093">
                  <c:v>2.439</c:v>
                </c:pt>
                <c:pt idx="1094">
                  <c:v>2.485</c:v>
                </c:pt>
                <c:pt idx="1095">
                  <c:v>2.378</c:v>
                </c:pt>
                <c:pt idx="1096">
                  <c:v>2.392999999999998</c:v>
                </c:pt>
                <c:pt idx="1097">
                  <c:v>2.357</c:v>
                </c:pt>
                <c:pt idx="1098">
                  <c:v>2.31</c:v>
                </c:pt>
                <c:pt idx="1099">
                  <c:v>2.317</c:v>
                </c:pt>
                <c:pt idx="1100">
                  <c:v>2.334999999999999</c:v>
                </c:pt>
                <c:pt idx="1101">
                  <c:v>2.259</c:v>
                </c:pt>
                <c:pt idx="1102">
                  <c:v>2.373</c:v>
                </c:pt>
                <c:pt idx="1103">
                  <c:v>2.41</c:v>
                </c:pt>
                <c:pt idx="1104">
                  <c:v>2.368</c:v>
                </c:pt>
                <c:pt idx="1105">
                  <c:v>2.41</c:v>
                </c:pt>
                <c:pt idx="1106">
                  <c:v>2.474</c:v>
                </c:pt>
                <c:pt idx="1107">
                  <c:v>2.325</c:v>
                </c:pt>
                <c:pt idx="1108">
                  <c:v>2.354</c:v>
                </c:pt>
                <c:pt idx="1109">
                  <c:v>2.423</c:v>
                </c:pt>
                <c:pt idx="1110">
                  <c:v>2.383</c:v>
                </c:pt>
                <c:pt idx="1111">
                  <c:v>2.383</c:v>
                </c:pt>
                <c:pt idx="1112">
                  <c:v>2.286</c:v>
                </c:pt>
                <c:pt idx="1113">
                  <c:v>2.259</c:v>
                </c:pt>
                <c:pt idx="1114">
                  <c:v>2.193</c:v>
                </c:pt>
                <c:pt idx="1115">
                  <c:v>2.322</c:v>
                </c:pt>
                <c:pt idx="1116">
                  <c:v>2.398</c:v>
                </c:pt>
                <c:pt idx="1117">
                  <c:v>2.455</c:v>
                </c:pt>
                <c:pt idx="1118">
                  <c:v>2.402</c:v>
                </c:pt>
                <c:pt idx="1119">
                  <c:v>2.352999999999997</c:v>
                </c:pt>
                <c:pt idx="1120">
                  <c:v>2.350999999999999</c:v>
                </c:pt>
                <c:pt idx="1121">
                  <c:v>2.348</c:v>
                </c:pt>
                <c:pt idx="1122">
                  <c:v>2.373</c:v>
                </c:pt>
                <c:pt idx="1123">
                  <c:v>2.326</c:v>
                </c:pt>
                <c:pt idx="1124">
                  <c:v>2.324</c:v>
                </c:pt>
                <c:pt idx="1125">
                  <c:v>2.269</c:v>
                </c:pt>
                <c:pt idx="1126">
                  <c:v>2.263</c:v>
                </c:pt>
                <c:pt idx="1127">
                  <c:v>2.218</c:v>
                </c:pt>
                <c:pt idx="1128">
                  <c:v>2.251</c:v>
                </c:pt>
                <c:pt idx="1129">
                  <c:v>2.287</c:v>
                </c:pt>
                <c:pt idx="1130">
                  <c:v>2.26</c:v>
                </c:pt>
                <c:pt idx="1131">
                  <c:v>2.181</c:v>
                </c:pt>
                <c:pt idx="1132">
                  <c:v>2.149</c:v>
                </c:pt>
                <c:pt idx="1133">
                  <c:v>2.222</c:v>
                </c:pt>
                <c:pt idx="1134">
                  <c:v>2.271</c:v>
                </c:pt>
                <c:pt idx="1135">
                  <c:v>2.222</c:v>
                </c:pt>
                <c:pt idx="1136">
                  <c:v>2.163</c:v>
                </c:pt>
                <c:pt idx="1137">
                  <c:v>2.228</c:v>
                </c:pt>
                <c:pt idx="1138">
                  <c:v>2.142</c:v>
                </c:pt>
                <c:pt idx="1139">
                  <c:v>2.149</c:v>
                </c:pt>
                <c:pt idx="1140">
                  <c:v>2.186</c:v>
                </c:pt>
                <c:pt idx="1141">
                  <c:v>2.199</c:v>
                </c:pt>
                <c:pt idx="1142">
                  <c:v>2.169</c:v>
                </c:pt>
                <c:pt idx="1143">
                  <c:v>2.193</c:v>
                </c:pt>
                <c:pt idx="1144">
                  <c:v>2.126</c:v>
                </c:pt>
                <c:pt idx="1145">
                  <c:v>2.069</c:v>
                </c:pt>
                <c:pt idx="1146">
                  <c:v>2.036999999999999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028024"/>
        <c:axId val="506031208"/>
      </c:lineChart>
      <c:catAx>
        <c:axId val="50602802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06031208"/>
        <c:crosses val="autoZero"/>
        <c:auto val="1"/>
        <c:lblAlgn val="ctr"/>
        <c:lblOffset val="100"/>
        <c:tickLblSkip val="33"/>
        <c:noMultiLvlLbl val="0"/>
      </c:catAx>
      <c:valAx>
        <c:axId val="506031208"/>
        <c:scaling>
          <c:orientation val="minMax"/>
          <c:min val="1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06028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67563282777572"/>
          <c:y val="0.13184974828966"/>
          <c:w val="0.393732389156053"/>
          <c:h val="0.051000188658637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Franklin Gothic Medium"/>
                <a:ea typeface="Calibri"/>
                <a:cs typeface="Franklin Gothic Medium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Franklin Gothic Medium"/>
                <a:ea typeface="Calibri"/>
                <a:cs typeface="Franklin Gothic Medium"/>
              </a:rPr>
              <a:t>Incremento Semanal Tenencia Valores Gubernamentales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Incremento!$C$30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Incremento!$B$31</c:f>
              <c:strCache>
                <c:ptCount val="1"/>
                <c:pt idx="0">
                  <c:v>Actual</c:v>
                </c:pt>
              </c:strCache>
            </c:strRef>
          </c:cat>
          <c:val>
            <c:numRef>
              <c:f>Incremento!$C$31</c:f>
              <c:numCache>
                <c:formatCode>0.00%</c:formatCode>
                <c:ptCount val="1"/>
                <c:pt idx="0">
                  <c:v>-0.00522115336913931</c:v>
                </c:pt>
              </c:numCache>
            </c:numRef>
          </c:val>
        </c:ser>
        <c:ser>
          <c:idx val="1"/>
          <c:order val="1"/>
          <c:tx>
            <c:strRef>
              <c:f>Incremento!$D$30</c:f>
              <c:strCache>
                <c:ptCount val="1"/>
                <c:pt idx="0">
                  <c:v>CETES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Incremento!$B$31</c:f>
              <c:strCache>
                <c:ptCount val="1"/>
                <c:pt idx="0">
                  <c:v>Actual</c:v>
                </c:pt>
              </c:strCache>
            </c:strRef>
          </c:cat>
          <c:val>
            <c:numRef>
              <c:f>Incremento!$D$31</c:f>
              <c:numCache>
                <c:formatCode>0.00%</c:formatCode>
                <c:ptCount val="1"/>
                <c:pt idx="0">
                  <c:v>0.00820578298440477</c:v>
                </c:pt>
              </c:numCache>
            </c:numRef>
          </c:val>
        </c:ser>
        <c:ser>
          <c:idx val="2"/>
          <c:order val="2"/>
          <c:tx>
            <c:strRef>
              <c:f>Incremento!$E$30</c:f>
              <c:strCache>
                <c:ptCount val="1"/>
                <c:pt idx="0">
                  <c:v>UDIBONOS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5816915644796E-5"/>
                  <c:y val="0.00718850654092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Incremento!$B$31</c:f>
              <c:strCache>
                <c:ptCount val="1"/>
                <c:pt idx="0">
                  <c:v>Actual</c:v>
                </c:pt>
              </c:strCache>
            </c:strRef>
          </c:cat>
          <c:val>
            <c:numRef>
              <c:f>Incremento!$E$31</c:f>
              <c:numCache>
                <c:formatCode>0.00%</c:formatCode>
                <c:ptCount val="1"/>
                <c:pt idx="0">
                  <c:v>0.00445262863835705</c:v>
                </c:pt>
              </c:numCache>
            </c:numRef>
          </c:val>
        </c:ser>
        <c:ser>
          <c:idx val="3"/>
          <c:order val="3"/>
          <c:tx>
            <c:strRef>
              <c:f>Incremento!$F$30</c:f>
              <c:strCache>
                <c:ptCount val="1"/>
                <c:pt idx="0">
                  <c:v>BONOS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Incremento!$B$31</c:f>
              <c:strCache>
                <c:ptCount val="1"/>
                <c:pt idx="0">
                  <c:v>Actual</c:v>
                </c:pt>
              </c:strCache>
            </c:strRef>
          </c:cat>
          <c:val>
            <c:numRef>
              <c:f>Incremento!$F$31</c:f>
              <c:numCache>
                <c:formatCode>0.00%</c:formatCode>
                <c:ptCount val="1"/>
                <c:pt idx="0">
                  <c:v>0.00135168810586084</c:v>
                </c:pt>
              </c:numCache>
            </c:numRef>
          </c:val>
        </c:ser>
        <c:ser>
          <c:idx val="4"/>
          <c:order val="4"/>
          <c:tx>
            <c:strRef>
              <c:f>Incremento!$G$30</c:f>
              <c:strCache>
                <c:ptCount val="1"/>
                <c:pt idx="0">
                  <c:v>BONDES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Incremento!$B$31</c:f>
              <c:strCache>
                <c:ptCount val="1"/>
                <c:pt idx="0">
                  <c:v>Actual</c:v>
                </c:pt>
              </c:strCache>
            </c:strRef>
          </c:cat>
          <c:val>
            <c:numRef>
              <c:f>Incremento!$G$31</c:f>
              <c:numCache>
                <c:formatCode>0.00%</c:formatCode>
                <c:ptCount val="1"/>
                <c:pt idx="0">
                  <c:v>-0.039301759675983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506146248"/>
        <c:axId val="506149304"/>
      </c:barChart>
      <c:catAx>
        <c:axId val="506146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06149304"/>
        <c:crosses val="autoZero"/>
        <c:auto val="1"/>
        <c:lblAlgn val="ctr"/>
        <c:lblOffset val="100"/>
        <c:noMultiLvlLbl val="0"/>
      </c:catAx>
      <c:valAx>
        <c:axId val="50614930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5061462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 sz="1800" b="1" i="0" baseline="0">
                <a:effectLst/>
                <a:latin typeface="Franklin Gothic Medium"/>
                <a:cs typeface="Franklin Gothic Medium"/>
              </a:rPr>
              <a:t>Incremento Semanal Tenencia Valores Gubernamentales </a:t>
            </a:r>
          </a:p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 sz="1800" b="1" i="0" baseline="0">
                <a:effectLst/>
                <a:latin typeface="Franklin Gothic Medium"/>
                <a:cs typeface="Franklin Gothic Medium"/>
              </a:rPr>
              <a:t>(por tipo de inversionista)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10834813499112"/>
          <c:y val="0.36027785264617"/>
          <c:w val="0.942273534635879"/>
          <c:h val="0.6030473307279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Incremento!$C$23</c:f>
              <c:strCache>
                <c:ptCount val="1"/>
                <c:pt idx="0">
                  <c:v>LOCALES</c:v>
                </c:pt>
              </c:strCache>
            </c:strRef>
          </c:tx>
          <c:invertIfNegative val="0"/>
          <c:cat>
            <c:strRef>
              <c:f>Incremento!$B$24:$B$27</c:f>
              <c:strCache>
                <c:ptCount val="4"/>
                <c:pt idx="0">
                  <c:v>TOTAL</c:v>
                </c:pt>
                <c:pt idx="1">
                  <c:v>CETES</c:v>
                </c:pt>
                <c:pt idx="2">
                  <c:v>UDIBONOS</c:v>
                </c:pt>
                <c:pt idx="3">
                  <c:v>BONOS</c:v>
                </c:pt>
              </c:strCache>
            </c:strRef>
          </c:cat>
          <c:val>
            <c:numRef>
              <c:f>Incremento!$C$24:$C$27</c:f>
              <c:numCache>
                <c:formatCode>0.00%</c:formatCode>
                <c:ptCount val="4"/>
                <c:pt idx="0">
                  <c:v>-0.00507739078359548</c:v>
                </c:pt>
                <c:pt idx="1">
                  <c:v>0.0245580983573668</c:v>
                </c:pt>
                <c:pt idx="2">
                  <c:v>0.0063998736725197</c:v>
                </c:pt>
                <c:pt idx="3">
                  <c:v>0.0123963829645008</c:v>
                </c:pt>
              </c:numCache>
            </c:numRef>
          </c:val>
        </c:ser>
        <c:ser>
          <c:idx val="1"/>
          <c:order val="1"/>
          <c:tx>
            <c:strRef>
              <c:f>Incremento!$D$23</c:f>
              <c:strCache>
                <c:ptCount val="1"/>
                <c:pt idx="0">
                  <c:v>EXTRANJEROS</c:v>
                </c:pt>
              </c:strCache>
            </c:strRef>
          </c:tx>
          <c:invertIfNegative val="0"/>
          <c:cat>
            <c:strRef>
              <c:f>Incremento!$B$24:$B$27</c:f>
              <c:strCache>
                <c:ptCount val="4"/>
                <c:pt idx="0">
                  <c:v>TOTAL</c:v>
                </c:pt>
                <c:pt idx="1">
                  <c:v>CETES</c:v>
                </c:pt>
                <c:pt idx="2">
                  <c:v>UDIBONOS</c:v>
                </c:pt>
                <c:pt idx="3">
                  <c:v>BONOS</c:v>
                </c:pt>
              </c:strCache>
            </c:strRef>
          </c:cat>
          <c:val>
            <c:numRef>
              <c:f>Incremento!$D$24:$D$27</c:f>
              <c:numCache>
                <c:formatCode>0.00%</c:formatCode>
                <c:ptCount val="4"/>
                <c:pt idx="0">
                  <c:v>-0.00545576786487478</c:v>
                </c:pt>
                <c:pt idx="1">
                  <c:v>-0.00208185331902577</c:v>
                </c:pt>
                <c:pt idx="2">
                  <c:v>-0.00978356951612524</c:v>
                </c:pt>
                <c:pt idx="3">
                  <c:v>-0.00670974500581756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6185944"/>
        <c:axId val="506188920"/>
      </c:barChart>
      <c:catAx>
        <c:axId val="506185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506188920"/>
        <c:crosses val="autoZero"/>
        <c:auto val="1"/>
        <c:lblAlgn val="ctr"/>
        <c:lblOffset val="100"/>
        <c:noMultiLvlLbl val="0"/>
      </c:catAx>
      <c:valAx>
        <c:axId val="50618892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5061859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>
                <a:latin typeface="Franklin Gothic Medium"/>
                <a:cs typeface="Franklin Gothic Medium"/>
              </a:rPr>
              <a:t>Incremento Anual</a:t>
            </a:r>
          </a:p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>
                <a:latin typeface="Franklin Gothic Medium"/>
                <a:cs typeface="Franklin Gothic Medium"/>
              </a:rPr>
              <a:t>(Valores</a:t>
            </a:r>
            <a:r>
              <a:rPr lang="en-US" baseline="0">
                <a:latin typeface="Franklin Gothic Medium"/>
                <a:cs typeface="Franklin Gothic Medium"/>
              </a:rPr>
              <a:t> Gubernamentales)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593285210555"/>
          <c:y val="0.115187530682253"/>
          <c:w val="0.889172854106164"/>
          <c:h val="0.677259721635537"/>
        </c:manualLayout>
      </c:layout>
      <c:lineChart>
        <c:grouping val="standard"/>
        <c:varyColors val="0"/>
        <c:ser>
          <c:idx val="0"/>
          <c:order val="0"/>
          <c:tx>
            <c:v>Incremento Anual</c:v>
          </c:tx>
          <c:marker>
            <c:symbol val="none"/>
          </c:marker>
          <c:cat>
            <c:numRef>
              <c:f>Consulta!$A$4048:$A$4199</c:f>
              <c:numCache>
                <c:formatCode>dd/mm/yyyy</c:formatCode>
                <c:ptCount val="152"/>
                <c:pt idx="0">
                  <c:v>42004.0</c:v>
                </c:pt>
                <c:pt idx="1">
                  <c:v>42006.0</c:v>
                </c:pt>
                <c:pt idx="2">
                  <c:v>42009.0</c:v>
                </c:pt>
                <c:pt idx="3">
                  <c:v>42010.0</c:v>
                </c:pt>
                <c:pt idx="4">
                  <c:v>42011.0</c:v>
                </c:pt>
                <c:pt idx="5">
                  <c:v>42012.0</c:v>
                </c:pt>
                <c:pt idx="6">
                  <c:v>42013.0</c:v>
                </c:pt>
                <c:pt idx="7">
                  <c:v>42016.0</c:v>
                </c:pt>
                <c:pt idx="8">
                  <c:v>42017.0</c:v>
                </c:pt>
                <c:pt idx="9">
                  <c:v>42018.0</c:v>
                </c:pt>
                <c:pt idx="10">
                  <c:v>42019.0</c:v>
                </c:pt>
                <c:pt idx="11">
                  <c:v>42020.0</c:v>
                </c:pt>
                <c:pt idx="12">
                  <c:v>42023.0</c:v>
                </c:pt>
                <c:pt idx="13">
                  <c:v>42024.0</c:v>
                </c:pt>
                <c:pt idx="14">
                  <c:v>42025.0</c:v>
                </c:pt>
                <c:pt idx="15">
                  <c:v>42026.0</c:v>
                </c:pt>
                <c:pt idx="16">
                  <c:v>42027.0</c:v>
                </c:pt>
                <c:pt idx="17">
                  <c:v>42030.0</c:v>
                </c:pt>
                <c:pt idx="18">
                  <c:v>42031.0</c:v>
                </c:pt>
                <c:pt idx="19">
                  <c:v>42031.0</c:v>
                </c:pt>
                <c:pt idx="20">
                  <c:v>42032.0</c:v>
                </c:pt>
                <c:pt idx="21">
                  <c:v>42033.0</c:v>
                </c:pt>
                <c:pt idx="22">
                  <c:v>42034.0</c:v>
                </c:pt>
                <c:pt idx="23">
                  <c:v>42038.0</c:v>
                </c:pt>
                <c:pt idx="24">
                  <c:v>42039.0</c:v>
                </c:pt>
                <c:pt idx="25">
                  <c:v>42040.0</c:v>
                </c:pt>
                <c:pt idx="26">
                  <c:v>42041.0</c:v>
                </c:pt>
                <c:pt idx="27">
                  <c:v>42044.0</c:v>
                </c:pt>
                <c:pt idx="28">
                  <c:v>42045.0</c:v>
                </c:pt>
                <c:pt idx="29">
                  <c:v>42046.0</c:v>
                </c:pt>
                <c:pt idx="30">
                  <c:v>42047.0</c:v>
                </c:pt>
                <c:pt idx="31">
                  <c:v>42048.0</c:v>
                </c:pt>
                <c:pt idx="32">
                  <c:v>42051.0</c:v>
                </c:pt>
                <c:pt idx="33">
                  <c:v>42052.0</c:v>
                </c:pt>
                <c:pt idx="34">
                  <c:v>42053.0</c:v>
                </c:pt>
                <c:pt idx="35">
                  <c:v>42054.0</c:v>
                </c:pt>
                <c:pt idx="36">
                  <c:v>42055.0</c:v>
                </c:pt>
                <c:pt idx="37">
                  <c:v>42058.0</c:v>
                </c:pt>
                <c:pt idx="38">
                  <c:v>42059.0</c:v>
                </c:pt>
                <c:pt idx="39">
                  <c:v>42060.0</c:v>
                </c:pt>
                <c:pt idx="40">
                  <c:v>42061.0</c:v>
                </c:pt>
                <c:pt idx="41">
                  <c:v>42062.0</c:v>
                </c:pt>
                <c:pt idx="42">
                  <c:v>42065.0</c:v>
                </c:pt>
                <c:pt idx="43">
                  <c:v>42066.0</c:v>
                </c:pt>
                <c:pt idx="44">
                  <c:v>42067.0</c:v>
                </c:pt>
                <c:pt idx="45">
                  <c:v>42068.0</c:v>
                </c:pt>
                <c:pt idx="46">
                  <c:v>42069.0</c:v>
                </c:pt>
                <c:pt idx="47">
                  <c:v>42072.0</c:v>
                </c:pt>
                <c:pt idx="48">
                  <c:v>42073.0</c:v>
                </c:pt>
                <c:pt idx="49">
                  <c:v>42074.0</c:v>
                </c:pt>
                <c:pt idx="50">
                  <c:v>42075.0</c:v>
                </c:pt>
                <c:pt idx="51">
                  <c:v>42076.0</c:v>
                </c:pt>
                <c:pt idx="52">
                  <c:v>42080.0</c:v>
                </c:pt>
                <c:pt idx="53">
                  <c:v>42081.0</c:v>
                </c:pt>
                <c:pt idx="54">
                  <c:v>42082.0</c:v>
                </c:pt>
                <c:pt idx="55">
                  <c:v>42083.0</c:v>
                </c:pt>
                <c:pt idx="56">
                  <c:v>42086.0</c:v>
                </c:pt>
                <c:pt idx="57">
                  <c:v>42087.0</c:v>
                </c:pt>
                <c:pt idx="58">
                  <c:v>42088.0</c:v>
                </c:pt>
                <c:pt idx="59">
                  <c:v>42089.0</c:v>
                </c:pt>
                <c:pt idx="60">
                  <c:v>42090.0</c:v>
                </c:pt>
                <c:pt idx="61">
                  <c:v>42093.0</c:v>
                </c:pt>
                <c:pt idx="62">
                  <c:v>42094.0</c:v>
                </c:pt>
                <c:pt idx="63">
                  <c:v>42095.0</c:v>
                </c:pt>
                <c:pt idx="64">
                  <c:v>42100.0</c:v>
                </c:pt>
                <c:pt idx="65">
                  <c:v>42101.0</c:v>
                </c:pt>
                <c:pt idx="66">
                  <c:v>42102.0</c:v>
                </c:pt>
                <c:pt idx="67">
                  <c:v>42103.0</c:v>
                </c:pt>
                <c:pt idx="68">
                  <c:v>42104.0</c:v>
                </c:pt>
                <c:pt idx="69">
                  <c:v>42107.0</c:v>
                </c:pt>
                <c:pt idx="70">
                  <c:v>42108.0</c:v>
                </c:pt>
                <c:pt idx="71">
                  <c:v>42109.0</c:v>
                </c:pt>
                <c:pt idx="72">
                  <c:v>42110.0</c:v>
                </c:pt>
                <c:pt idx="73">
                  <c:v>42111.0</c:v>
                </c:pt>
                <c:pt idx="74">
                  <c:v>42114.0</c:v>
                </c:pt>
                <c:pt idx="75">
                  <c:v>42115.0</c:v>
                </c:pt>
                <c:pt idx="76">
                  <c:v>42116.0</c:v>
                </c:pt>
                <c:pt idx="77">
                  <c:v>42117.0</c:v>
                </c:pt>
                <c:pt idx="78">
                  <c:v>42118.0</c:v>
                </c:pt>
                <c:pt idx="79">
                  <c:v>42121.0</c:v>
                </c:pt>
                <c:pt idx="80">
                  <c:v>42122.0</c:v>
                </c:pt>
                <c:pt idx="81">
                  <c:v>42123.0</c:v>
                </c:pt>
                <c:pt idx="82">
                  <c:v>42124.0</c:v>
                </c:pt>
                <c:pt idx="83">
                  <c:v>42128.0</c:v>
                </c:pt>
                <c:pt idx="84">
                  <c:v>42129.0</c:v>
                </c:pt>
                <c:pt idx="85">
                  <c:v>42130.0</c:v>
                </c:pt>
                <c:pt idx="86">
                  <c:v>42131.0</c:v>
                </c:pt>
                <c:pt idx="87">
                  <c:v>42132.0</c:v>
                </c:pt>
                <c:pt idx="88">
                  <c:v>42135.0</c:v>
                </c:pt>
                <c:pt idx="89">
                  <c:v>42136.0</c:v>
                </c:pt>
                <c:pt idx="90">
                  <c:v>42137.0</c:v>
                </c:pt>
                <c:pt idx="91">
                  <c:v>42138.0</c:v>
                </c:pt>
                <c:pt idx="92">
                  <c:v>42139.0</c:v>
                </c:pt>
                <c:pt idx="93">
                  <c:v>42142.0</c:v>
                </c:pt>
                <c:pt idx="94">
                  <c:v>42143.0</c:v>
                </c:pt>
                <c:pt idx="95">
                  <c:v>42144.0</c:v>
                </c:pt>
                <c:pt idx="96">
                  <c:v>42145.0</c:v>
                </c:pt>
                <c:pt idx="97">
                  <c:v>42146.0</c:v>
                </c:pt>
                <c:pt idx="98">
                  <c:v>42149.0</c:v>
                </c:pt>
                <c:pt idx="99">
                  <c:v>42150.0</c:v>
                </c:pt>
                <c:pt idx="100">
                  <c:v>42151.0</c:v>
                </c:pt>
                <c:pt idx="101">
                  <c:v>42152.0</c:v>
                </c:pt>
                <c:pt idx="102">
                  <c:v>42153.0</c:v>
                </c:pt>
                <c:pt idx="103">
                  <c:v>42156.0</c:v>
                </c:pt>
                <c:pt idx="104">
                  <c:v>42157.0</c:v>
                </c:pt>
                <c:pt idx="105">
                  <c:v>42158.0</c:v>
                </c:pt>
                <c:pt idx="106">
                  <c:v>42159.0</c:v>
                </c:pt>
                <c:pt idx="107">
                  <c:v>42160.0</c:v>
                </c:pt>
                <c:pt idx="108">
                  <c:v>42163.0</c:v>
                </c:pt>
                <c:pt idx="109">
                  <c:v>42164.0</c:v>
                </c:pt>
                <c:pt idx="110">
                  <c:v>42165.0</c:v>
                </c:pt>
                <c:pt idx="111">
                  <c:v>42166.0</c:v>
                </c:pt>
                <c:pt idx="112">
                  <c:v>42167.0</c:v>
                </c:pt>
                <c:pt idx="113">
                  <c:v>42170.0</c:v>
                </c:pt>
                <c:pt idx="114">
                  <c:v>42171.0</c:v>
                </c:pt>
                <c:pt idx="115">
                  <c:v>42172.0</c:v>
                </c:pt>
                <c:pt idx="116">
                  <c:v>42173.0</c:v>
                </c:pt>
                <c:pt idx="117">
                  <c:v>42174.0</c:v>
                </c:pt>
                <c:pt idx="118">
                  <c:v>42177.0</c:v>
                </c:pt>
                <c:pt idx="119">
                  <c:v>42178.0</c:v>
                </c:pt>
                <c:pt idx="120">
                  <c:v>42179.0</c:v>
                </c:pt>
                <c:pt idx="121">
                  <c:v>42180.0</c:v>
                </c:pt>
                <c:pt idx="122">
                  <c:v>42181.0</c:v>
                </c:pt>
                <c:pt idx="123">
                  <c:v>42184.0</c:v>
                </c:pt>
                <c:pt idx="124">
                  <c:v>42185.0</c:v>
                </c:pt>
                <c:pt idx="125">
                  <c:v>42186.0</c:v>
                </c:pt>
                <c:pt idx="126">
                  <c:v>42187.0</c:v>
                </c:pt>
                <c:pt idx="127">
                  <c:v>42188.0</c:v>
                </c:pt>
                <c:pt idx="128">
                  <c:v>42191.0</c:v>
                </c:pt>
                <c:pt idx="129">
                  <c:v>42192.0</c:v>
                </c:pt>
                <c:pt idx="130">
                  <c:v>42193.0</c:v>
                </c:pt>
                <c:pt idx="131">
                  <c:v>42194.0</c:v>
                </c:pt>
                <c:pt idx="132">
                  <c:v>42195.0</c:v>
                </c:pt>
                <c:pt idx="133">
                  <c:v>42198.0</c:v>
                </c:pt>
                <c:pt idx="134">
                  <c:v>42199.0</c:v>
                </c:pt>
                <c:pt idx="135">
                  <c:v>42200.0</c:v>
                </c:pt>
                <c:pt idx="136">
                  <c:v>42201.0</c:v>
                </c:pt>
                <c:pt idx="137">
                  <c:v>42202.0</c:v>
                </c:pt>
                <c:pt idx="138">
                  <c:v>42205.0</c:v>
                </c:pt>
                <c:pt idx="139">
                  <c:v>42206.0</c:v>
                </c:pt>
                <c:pt idx="140">
                  <c:v>42207.0</c:v>
                </c:pt>
                <c:pt idx="141">
                  <c:v>42208.0</c:v>
                </c:pt>
                <c:pt idx="142">
                  <c:v>42209.0</c:v>
                </c:pt>
                <c:pt idx="143">
                  <c:v>42212.0</c:v>
                </c:pt>
                <c:pt idx="144">
                  <c:v>42213.0</c:v>
                </c:pt>
                <c:pt idx="145">
                  <c:v>42214.0</c:v>
                </c:pt>
                <c:pt idx="146">
                  <c:v>42215.0</c:v>
                </c:pt>
                <c:pt idx="147">
                  <c:v>42216.0</c:v>
                </c:pt>
                <c:pt idx="148">
                  <c:v>42219.0</c:v>
                </c:pt>
                <c:pt idx="149">
                  <c:v>42220.0</c:v>
                </c:pt>
                <c:pt idx="150">
                  <c:v>42221.0</c:v>
                </c:pt>
                <c:pt idx="151">
                  <c:v>42222.0</c:v>
                </c:pt>
              </c:numCache>
            </c:numRef>
          </c:cat>
          <c:val>
            <c:numRef>
              <c:f>Consulta!$AA$4048:$AA$4199</c:f>
              <c:numCache>
                <c:formatCode>0.00%</c:formatCode>
                <c:ptCount val="152"/>
                <c:pt idx="0">
                  <c:v>0.0</c:v>
                </c:pt>
                <c:pt idx="1">
                  <c:v>-0.0017137306120536</c:v>
                </c:pt>
                <c:pt idx="2">
                  <c:v>-0.00190876582541</c:v>
                </c:pt>
                <c:pt idx="3">
                  <c:v>-0.00213924307970759</c:v>
                </c:pt>
                <c:pt idx="4">
                  <c:v>-0.00135224438499237</c:v>
                </c:pt>
                <c:pt idx="5">
                  <c:v>0.000650845892759877</c:v>
                </c:pt>
                <c:pt idx="6">
                  <c:v>0.00020849271837986</c:v>
                </c:pt>
                <c:pt idx="7">
                  <c:v>0.000221197205536372</c:v>
                </c:pt>
                <c:pt idx="8">
                  <c:v>-0.000622668681336202</c:v>
                </c:pt>
                <c:pt idx="9">
                  <c:v>-0.00114154102130271</c:v>
                </c:pt>
                <c:pt idx="10">
                  <c:v>4.9776273909341E-5</c:v>
                </c:pt>
                <c:pt idx="11">
                  <c:v>0.000515792138310544</c:v>
                </c:pt>
                <c:pt idx="12">
                  <c:v>0.00198849966012893</c:v>
                </c:pt>
                <c:pt idx="13">
                  <c:v>0.0026188688456048</c:v>
                </c:pt>
                <c:pt idx="14">
                  <c:v>0.0019894050744691</c:v>
                </c:pt>
                <c:pt idx="15">
                  <c:v>0.00252949996798768</c:v>
                </c:pt>
                <c:pt idx="16">
                  <c:v>0.00301516422001891</c:v>
                </c:pt>
                <c:pt idx="17">
                  <c:v>0.00276055453598323</c:v>
                </c:pt>
                <c:pt idx="18">
                  <c:v>0.00293841018457375</c:v>
                </c:pt>
                <c:pt idx="19">
                  <c:v>0.00293841018457375</c:v>
                </c:pt>
                <c:pt idx="20">
                  <c:v>0.00270742912546518</c:v>
                </c:pt>
                <c:pt idx="21">
                  <c:v>0.00693424570890544</c:v>
                </c:pt>
                <c:pt idx="22">
                  <c:v>0.00627917574449133</c:v>
                </c:pt>
                <c:pt idx="23">
                  <c:v>0.00668803038118692</c:v>
                </c:pt>
                <c:pt idx="24">
                  <c:v>0.00785075271934921</c:v>
                </c:pt>
                <c:pt idx="25">
                  <c:v>0.00893854798684335</c:v>
                </c:pt>
                <c:pt idx="26">
                  <c:v>0.00818279415491041</c:v>
                </c:pt>
                <c:pt idx="27">
                  <c:v>0.00927401386079984</c:v>
                </c:pt>
                <c:pt idx="28">
                  <c:v>0.00937582725511943</c:v>
                </c:pt>
                <c:pt idx="29">
                  <c:v>0.0093260545670093</c:v>
                </c:pt>
                <c:pt idx="30">
                  <c:v>0.0139055596187643</c:v>
                </c:pt>
                <c:pt idx="31">
                  <c:v>0.0142473598073018</c:v>
                </c:pt>
                <c:pt idx="32">
                  <c:v>0.0137949448798988</c:v>
                </c:pt>
                <c:pt idx="33">
                  <c:v>0.014530069608075</c:v>
                </c:pt>
                <c:pt idx="34">
                  <c:v>0.0142443262210377</c:v>
                </c:pt>
                <c:pt idx="35">
                  <c:v>0.0137406648419849</c:v>
                </c:pt>
                <c:pt idx="36">
                  <c:v>0.0136869190881763</c:v>
                </c:pt>
                <c:pt idx="37">
                  <c:v>0.0137893653760843</c:v>
                </c:pt>
                <c:pt idx="38">
                  <c:v>0.0146212959297645</c:v>
                </c:pt>
                <c:pt idx="39">
                  <c:v>0.0148694744826359</c:v>
                </c:pt>
                <c:pt idx="40">
                  <c:v>0.0206996418091225</c:v>
                </c:pt>
                <c:pt idx="41">
                  <c:v>0.0183295288300869</c:v>
                </c:pt>
                <c:pt idx="42">
                  <c:v>0.0185764953827721</c:v>
                </c:pt>
                <c:pt idx="43">
                  <c:v>0.0188203512545071</c:v>
                </c:pt>
                <c:pt idx="44">
                  <c:v>0.018383478974459</c:v>
                </c:pt>
                <c:pt idx="45">
                  <c:v>0.0254015570867596</c:v>
                </c:pt>
                <c:pt idx="46">
                  <c:v>0.0247899344603728</c:v>
                </c:pt>
                <c:pt idx="47">
                  <c:v>0.0244505475148089</c:v>
                </c:pt>
                <c:pt idx="48">
                  <c:v>0.0260933832875825</c:v>
                </c:pt>
                <c:pt idx="49">
                  <c:v>0.0254670015110019</c:v>
                </c:pt>
                <c:pt idx="50">
                  <c:v>0.0284337879188645</c:v>
                </c:pt>
                <c:pt idx="51">
                  <c:v>0.0292213800633752</c:v>
                </c:pt>
                <c:pt idx="52">
                  <c:v>0.027702967942828</c:v>
                </c:pt>
                <c:pt idx="53">
                  <c:v>0.027639578181623</c:v>
                </c:pt>
                <c:pt idx="54">
                  <c:v>0.0280972463050981</c:v>
                </c:pt>
                <c:pt idx="55">
                  <c:v>0.02795403127129</c:v>
                </c:pt>
                <c:pt idx="56">
                  <c:v>0.0294289368881202</c:v>
                </c:pt>
                <c:pt idx="57">
                  <c:v>0.0307555015709475</c:v>
                </c:pt>
                <c:pt idx="58">
                  <c:v>0.0302427950129922</c:v>
                </c:pt>
                <c:pt idx="59">
                  <c:v>0.0339626405245637</c:v>
                </c:pt>
                <c:pt idx="60">
                  <c:v>0.0330538483614573</c:v>
                </c:pt>
                <c:pt idx="61">
                  <c:v>0.0338890599215582</c:v>
                </c:pt>
                <c:pt idx="62">
                  <c:v>0.035522803900037</c:v>
                </c:pt>
                <c:pt idx="63">
                  <c:v>0.0305449864617246</c:v>
                </c:pt>
                <c:pt idx="64">
                  <c:v>0.030008595698952</c:v>
                </c:pt>
                <c:pt idx="65">
                  <c:v>0.0293026557918217</c:v>
                </c:pt>
                <c:pt idx="66">
                  <c:v>0.0302288229457595</c:v>
                </c:pt>
                <c:pt idx="67">
                  <c:v>0.033016443095363</c:v>
                </c:pt>
                <c:pt idx="68">
                  <c:v>0.0341044965404118</c:v>
                </c:pt>
                <c:pt idx="69">
                  <c:v>0.034538048370246</c:v>
                </c:pt>
                <c:pt idx="70">
                  <c:v>0.0343861843883655</c:v>
                </c:pt>
                <c:pt idx="71">
                  <c:v>0.0344901743629005</c:v>
                </c:pt>
                <c:pt idx="72">
                  <c:v>0.0372477562712088</c:v>
                </c:pt>
                <c:pt idx="73">
                  <c:v>0.0359206537184766</c:v>
                </c:pt>
                <c:pt idx="74">
                  <c:v>0.0361436151373016</c:v>
                </c:pt>
                <c:pt idx="75">
                  <c:v>0.0352783312708116</c:v>
                </c:pt>
                <c:pt idx="76">
                  <c:v>0.0346689013607373</c:v>
                </c:pt>
                <c:pt idx="77">
                  <c:v>0.0405507454347977</c:v>
                </c:pt>
                <c:pt idx="78">
                  <c:v>0.04092711810793</c:v>
                </c:pt>
                <c:pt idx="79">
                  <c:v>0.0407649467457696</c:v>
                </c:pt>
                <c:pt idx="80">
                  <c:v>0.0407683245687731</c:v>
                </c:pt>
                <c:pt idx="81">
                  <c:v>0.0413177622625418</c:v>
                </c:pt>
                <c:pt idx="82">
                  <c:v>0.0414484072766696</c:v>
                </c:pt>
                <c:pt idx="83">
                  <c:v>0.0410859887417732</c:v>
                </c:pt>
                <c:pt idx="84">
                  <c:v>0.0420459950843353</c:v>
                </c:pt>
                <c:pt idx="85">
                  <c:v>0.0424317966169023</c:v>
                </c:pt>
                <c:pt idx="86">
                  <c:v>0.0500313300255171</c:v>
                </c:pt>
                <c:pt idx="87">
                  <c:v>0.0511325415613419</c:v>
                </c:pt>
                <c:pt idx="88">
                  <c:v>0.0520781993277377</c:v>
                </c:pt>
                <c:pt idx="89">
                  <c:v>0.0526476923973649</c:v>
                </c:pt>
                <c:pt idx="90">
                  <c:v>0.0520251169468122</c:v>
                </c:pt>
                <c:pt idx="91">
                  <c:v>0.0506316412478014</c:v>
                </c:pt>
                <c:pt idx="92">
                  <c:v>0.0523031024569196</c:v>
                </c:pt>
                <c:pt idx="93">
                  <c:v>0.0513120395060425</c:v>
                </c:pt>
                <c:pt idx="94">
                  <c:v>0.0514142652672893</c:v>
                </c:pt>
                <c:pt idx="95">
                  <c:v>0.0509937119601596</c:v>
                </c:pt>
                <c:pt idx="96">
                  <c:v>0.0577464964992109</c:v>
                </c:pt>
                <c:pt idx="97">
                  <c:v>0.056482437678045</c:v>
                </c:pt>
                <c:pt idx="98">
                  <c:v>0.0568051739642494</c:v>
                </c:pt>
                <c:pt idx="99">
                  <c:v>0.057677034186778</c:v>
                </c:pt>
                <c:pt idx="100">
                  <c:v>0.0574759479369899</c:v>
                </c:pt>
                <c:pt idx="101">
                  <c:v>0.0528875985110972</c:v>
                </c:pt>
                <c:pt idx="102">
                  <c:v>0.052352177707053</c:v>
                </c:pt>
                <c:pt idx="103">
                  <c:v>0.0518284053722517</c:v>
                </c:pt>
                <c:pt idx="104">
                  <c:v>0.0502076043365869</c:v>
                </c:pt>
                <c:pt idx="105">
                  <c:v>0.0509679157195151</c:v>
                </c:pt>
                <c:pt idx="106">
                  <c:v>0.0561100506209089</c:v>
                </c:pt>
                <c:pt idx="107">
                  <c:v>0.0557813708722541</c:v>
                </c:pt>
                <c:pt idx="108">
                  <c:v>0.0549269250843498</c:v>
                </c:pt>
                <c:pt idx="109">
                  <c:v>0.0557917983768126</c:v>
                </c:pt>
                <c:pt idx="110">
                  <c:v>0.0570197894350479</c:v>
                </c:pt>
                <c:pt idx="111">
                  <c:v>0.0515140419275686</c:v>
                </c:pt>
                <c:pt idx="112">
                  <c:v>0.0516938357007168</c:v>
                </c:pt>
                <c:pt idx="113">
                  <c:v>0.0512474951174411</c:v>
                </c:pt>
                <c:pt idx="114">
                  <c:v>0.0515260812489424</c:v>
                </c:pt>
                <c:pt idx="115">
                  <c:v>0.0512509787215258</c:v>
                </c:pt>
                <c:pt idx="116">
                  <c:v>0.0419499512411965</c:v>
                </c:pt>
                <c:pt idx="117">
                  <c:v>0.043078045514874</c:v>
                </c:pt>
                <c:pt idx="118">
                  <c:v>0.0429237539468221</c:v>
                </c:pt>
                <c:pt idx="119">
                  <c:v>0.0435218814172922</c:v>
                </c:pt>
                <c:pt idx="120">
                  <c:v>0.044174873410973</c:v>
                </c:pt>
                <c:pt idx="121">
                  <c:v>0.0474164432101087</c:v>
                </c:pt>
                <c:pt idx="122">
                  <c:v>0.047837089748022</c:v>
                </c:pt>
                <c:pt idx="123">
                  <c:v>0.0492032380700589</c:v>
                </c:pt>
                <c:pt idx="124">
                  <c:v>0.0486999567857389</c:v>
                </c:pt>
                <c:pt idx="125">
                  <c:v>0.0479595842401894</c:v>
                </c:pt>
                <c:pt idx="126">
                  <c:v>0.0530398049368172</c:v>
                </c:pt>
                <c:pt idx="127">
                  <c:v>0.0527511929102864</c:v>
                </c:pt>
                <c:pt idx="128">
                  <c:v>0.0530840519081035</c:v>
                </c:pt>
                <c:pt idx="129">
                  <c:v>0.0522269167706741</c:v>
                </c:pt>
                <c:pt idx="130">
                  <c:v>0.0523939056542839</c:v>
                </c:pt>
                <c:pt idx="131">
                  <c:v>0.0458570436099002</c:v>
                </c:pt>
                <c:pt idx="132">
                  <c:v>0.0457532221679351</c:v>
                </c:pt>
                <c:pt idx="133">
                  <c:v>0.0460292121806951</c:v>
                </c:pt>
                <c:pt idx="134">
                  <c:v>0.0462228668612954</c:v>
                </c:pt>
                <c:pt idx="135">
                  <c:v>0.0463884088748605</c:v>
                </c:pt>
                <c:pt idx="136">
                  <c:v>0.0508131006247554</c:v>
                </c:pt>
                <c:pt idx="137">
                  <c:v>0.0501497241561084</c:v>
                </c:pt>
                <c:pt idx="138">
                  <c:v>0.049878331138137</c:v>
                </c:pt>
                <c:pt idx="139">
                  <c:v>0.0488234714378259</c:v>
                </c:pt>
                <c:pt idx="140">
                  <c:v>0.0488516629924474</c:v>
                </c:pt>
                <c:pt idx="141">
                  <c:v>0.0473002740680242</c:v>
                </c:pt>
                <c:pt idx="142">
                  <c:v>0.0483136102116681</c:v>
                </c:pt>
                <c:pt idx="143">
                  <c:v>0.0481425442741785</c:v>
                </c:pt>
                <c:pt idx="144">
                  <c:v>0.0481923671634798</c:v>
                </c:pt>
                <c:pt idx="145">
                  <c:v>0.0484424497758149</c:v>
                </c:pt>
                <c:pt idx="146">
                  <c:v>0.0537972172009575</c:v>
                </c:pt>
                <c:pt idx="147">
                  <c:v>0.0544491711057218</c:v>
                </c:pt>
                <c:pt idx="148">
                  <c:v>0.0551021146911115</c:v>
                </c:pt>
                <c:pt idx="149">
                  <c:v>0.0550922035416617</c:v>
                </c:pt>
                <c:pt idx="150">
                  <c:v>0.0541869541483295</c:v>
                </c:pt>
                <c:pt idx="151">
                  <c:v>0.0524817971825622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794920"/>
        <c:axId val="494798056"/>
      </c:lineChart>
      <c:dateAx>
        <c:axId val="494794920"/>
        <c:scaling>
          <c:orientation val="minMax"/>
          <c:max val="42230.0"/>
        </c:scaling>
        <c:delete val="0"/>
        <c:axPos val="b"/>
        <c:numFmt formatCode="dd/mm/yyyy" sourceLinked="1"/>
        <c:majorTickMark val="none"/>
        <c:minorTickMark val="none"/>
        <c:tickLblPos val="low"/>
        <c:txPr>
          <a:bodyPr/>
          <a:lstStyle/>
          <a:p>
            <a:pPr>
              <a:defRPr sz="1400">
                <a:latin typeface="Franklin Gothic Medium"/>
                <a:cs typeface="Franklin Gothic Medium"/>
              </a:defRPr>
            </a:pPr>
            <a:endParaRPr lang="en-US"/>
          </a:p>
        </c:txPr>
        <c:crossAx val="494798056"/>
        <c:crosses val="autoZero"/>
        <c:auto val="1"/>
        <c:lblOffset val="100"/>
        <c:baseTimeUnit val="days"/>
        <c:majorUnit val="11.0"/>
        <c:majorTimeUnit val="days"/>
      </c:dateAx>
      <c:valAx>
        <c:axId val="494798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.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latin typeface="Franklin Gothic Medium"/>
                <a:cs typeface="Franklin Gothic Medium"/>
              </a:defRPr>
            </a:pPr>
            <a:endParaRPr lang="en-US"/>
          </a:p>
        </c:txPr>
        <c:crossAx val="494794920"/>
        <c:crossesAt val="41274.0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0.21899</cdr:x>
      <cdr:y>0.24243</cdr:y>
    </cdr:from>
    <cdr:to>
      <cdr:x>0.80858</cdr:x>
      <cdr:y>0.59809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500823" y="765554"/>
          <a:ext cx="4040677" cy="112310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A7B0-F618-A347-BC3C-0801DCC3E7F8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A043-11A4-3B4C-8008-E2163FF3C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3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A778-B882-8548-A09A-E3167A6A8713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36B8-345C-9B46-9CB6-F49FA5D6E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6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1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1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50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45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25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136B8-345C-9B46-9CB6-F49FA5D6E3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1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4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1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F2E79B-6693-D74F-BB7D-5F1C62D04949}" type="datetime1">
              <a:rPr lang="en-US" smtClean="0"/>
              <a:pPr/>
              <a:t>26/08/15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113-42C7-2F4D-8D69-5BE5E6365A67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1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5B8E-E05F-9440-AA70-57949FAB8A7B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DFA9-6FD1-BF47-A15B-E72864AF611B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1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4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786A1-C610-7149-AB77-AF92B44BA99B}" type="datetime1">
              <a:rPr lang="en-US" smtClean="0"/>
              <a:pPr/>
              <a:t>26/08/15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1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0613-A679-9C4D-AC1F-7ED2FE43FD62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01BB-5FC9-6D4C-8393-B5B1A6B24867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BC80-622C-D341-A2DE-E29188DA2005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15C4-B6F7-3F4A-B553-7BC148153714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1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1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304801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2C-5955-A345-BDAD-E3252D468B28}" type="datetime1">
              <a:rPr lang="en-US" smtClean="0"/>
              <a:pPr/>
              <a:t>26/08/15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1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1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1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4204-0BE3-6946-A911-62DECB4DBBA3}" type="datetime1">
              <a:rPr lang="en-US" smtClean="0"/>
              <a:pPr/>
              <a:t>26/08/15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1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1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1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98FCC3-71F2-1A47-AE48-5295F7E3E866}" type="datetime1">
              <a:rPr lang="en-US" smtClean="0"/>
              <a:pPr/>
              <a:t>26/08/15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35" tIns="45718" rIns="91435" bIns="45718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53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28588" algn="l" defTabSz="91435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12" indent="-182871" algn="l" defTabSz="914353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18" indent="-182871" algn="l" defTabSz="914353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24" indent="-182871" algn="l" defTabSz="914353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095" indent="-182871" algn="l" defTabSz="914353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00" indent="-182871" algn="l" defTabSz="91435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706" indent="-182871" algn="l" defTabSz="914353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012" indent="-182871" algn="l" defTabSz="914353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318" indent="-182871" algn="l" defTabSz="914353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6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181" y="2571543"/>
            <a:ext cx="6702409" cy="64633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latin typeface="Calibri"/>
                <a:cs typeface="Calibri"/>
              </a:rPr>
              <a:t>Visión Económica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476" y="5937546"/>
            <a:ext cx="425634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s-ES_tradnl" b="1" dirty="0" smtClean="0">
                <a:solidFill>
                  <a:srgbClr val="FFFFFF"/>
                </a:solidFill>
                <a:latin typeface="Calibri"/>
                <a:cs typeface="Calibri"/>
              </a:rPr>
              <a:t>Semana del 17 al 21 de agosto de 2015</a:t>
            </a:r>
            <a:endParaRPr lang="es-ES_tradnl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234680" y="6492240"/>
            <a:ext cx="582966" cy="274320"/>
          </a:xfrm>
        </p:spPr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27" y="4773952"/>
            <a:ext cx="1532819" cy="15329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94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736" y="658368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Europa</a:t>
            </a:r>
            <a:endParaRPr lang="en-US" sz="4000" b="1" cap="none" dirty="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188" y="1521430"/>
            <a:ext cx="8825514" cy="6924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300" spc="150" dirty="0" smtClean="0">
                <a:solidFill>
                  <a:srgbClr val="114593"/>
                </a:solidFill>
                <a:latin typeface="Franklin Gothic Medium"/>
              </a:rPr>
              <a:t>Los indicadores económicos publicados en Europa fueron mixtos. El PMI compuesto (flash) de la Eurozona y Alemania se mantuvo en zona de expansión ubicándose en 54.1 y 54 puntos respectivamente.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22412"/>
              </p:ext>
            </p:extLst>
          </p:nvPr>
        </p:nvGraphicFramePr>
        <p:xfrm>
          <a:off x="143189" y="2243284"/>
          <a:ext cx="5513760" cy="4406906"/>
        </p:xfrm>
        <a:graphic>
          <a:graphicData uri="http://schemas.openxmlformats.org/drawingml/2006/table">
            <a:tbl>
              <a:tblPr/>
              <a:tblGrid>
                <a:gridCol w="855893"/>
                <a:gridCol w="2099191"/>
                <a:gridCol w="639669"/>
                <a:gridCol w="639669"/>
                <a:gridCol w="639669"/>
                <a:gridCol w="639669"/>
              </a:tblGrid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Período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Dato</a:t>
                      </a:r>
                    </a:p>
                  </a:txBody>
                  <a:tcPr marL="11067" marR="11067" marT="110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Previo</a:t>
                      </a:r>
                    </a:p>
                  </a:txBody>
                  <a:tcPr marL="11067" marR="11067" marT="110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Revisado</a:t>
                      </a:r>
                    </a:p>
                  </a:txBody>
                  <a:tcPr marL="11067" marR="11067" marT="110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Estimado</a:t>
                      </a:r>
                    </a:p>
                  </a:txBody>
                  <a:tcPr marL="11067" marR="11067" marT="110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Actual</a:t>
                      </a:r>
                    </a:p>
                  </a:txBody>
                  <a:tcPr marL="11067" marR="11067" marT="110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7707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Eurozona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Confianza del Consumidor (Flash)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-7.1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-6.9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-6.8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PMI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compuesto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(Flash)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53.7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54.1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PMI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Manufacturero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52.2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52.3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52.4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PMI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servicios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53.8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54.1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54.3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Junio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Balanza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comercial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E21.2 B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E21.3 B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E21.9 B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 Importaciones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Exportaciones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1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Alemania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PMI compuesto (Flash)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PMI Manufacturero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51.5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51.7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53.2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PMI servicios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53.7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53.7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3.6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Septiembre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Confianza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del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Consumidor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10.1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10.2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9.9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PPI (m)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-0.1%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-0.1%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PPI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-1.4%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-1.5%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-1.3%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43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UK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Finanzas Sector Público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8.58 B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2.069 B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Tendencia Industrial (CBI)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-10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-5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Ventas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minoristas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(m)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-0.2%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-0.1%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0.4%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0.1%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Ventas minoristas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4.3%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4.2%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PPI output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-1.5%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-1.4%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-1.6%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PPI input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-12.6%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-12.8%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-12.4%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Inflación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(m)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-0.3%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-0.2%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Inflación (a)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0.0%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0.1%</a:t>
                      </a:r>
                    </a:p>
                  </a:txBody>
                  <a:tcPr marL="11067" marR="11067" marT="11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05" y="2327254"/>
            <a:ext cx="3217297" cy="2047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405" y="4536135"/>
            <a:ext cx="3217297" cy="20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2928" y="6547578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Asia y Oceanía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188" y="1521430"/>
            <a:ext cx="8825514" cy="6924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300" spc="150" dirty="0" smtClean="0">
                <a:solidFill>
                  <a:srgbClr val="114593"/>
                </a:solidFill>
                <a:latin typeface="Franklin Gothic Medium"/>
              </a:rPr>
              <a:t>En Asia los resultados de los indicadores económicos de China continúan deteriorándose. Se publicó El PMI manufacturero (flash) del mes de agosto, el cual se ubicó por debajo del mes previo; pasó de 48.2 a 47.1 puntos.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28058"/>
              </p:ext>
            </p:extLst>
          </p:nvPr>
        </p:nvGraphicFramePr>
        <p:xfrm>
          <a:off x="1079500" y="2233498"/>
          <a:ext cx="7010400" cy="2044700"/>
        </p:xfrm>
        <a:graphic>
          <a:graphicData uri="http://schemas.openxmlformats.org/drawingml/2006/table">
            <a:tbl>
              <a:tblPr/>
              <a:tblGrid>
                <a:gridCol w="1346200"/>
                <a:gridCol w="2959100"/>
                <a:gridCol w="901700"/>
                <a:gridCol w="901700"/>
                <a:gridCol w="901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Período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Dato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Previo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Estimado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203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PMI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Mfg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Flash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47.1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Japón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PMI manufacturero (FLASH)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Indice de toda la industria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Indice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toda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la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industria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Balanza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Comercial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Y-69.0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Y-33.5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Y-268.1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Exportaciones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Importaciones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(a)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-2.9%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-7.9%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-3.2%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1" y="4366447"/>
            <a:ext cx="3617685" cy="2340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242" y="4366447"/>
            <a:ext cx="3617686" cy="23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12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Calendario</a:t>
            </a:r>
            <a:endParaRPr lang="en-US" sz="4000" b="1" cap="none" dirty="0">
              <a:latin typeface="Calibri"/>
              <a:cs typeface="Calibri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17693"/>
              </p:ext>
            </p:extLst>
          </p:nvPr>
        </p:nvGraphicFramePr>
        <p:xfrm>
          <a:off x="165100" y="1554734"/>
          <a:ext cx="8784539" cy="50988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12469"/>
                <a:gridCol w="1638626"/>
                <a:gridCol w="1549409"/>
                <a:gridCol w="1537859"/>
                <a:gridCol w="1738732"/>
                <a:gridCol w="1707444"/>
              </a:tblGrid>
              <a:tr h="391479">
                <a:tc>
                  <a:txBody>
                    <a:bodyPr/>
                    <a:lstStyle/>
                    <a:p>
                      <a:pPr algn="ctr"/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Lunes 17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Martes 18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_tradnl" sz="1600" b="0" noProof="0" dirty="0" smtClean="0"/>
                        <a:t>Miércoles</a:t>
                      </a:r>
                      <a:r>
                        <a:rPr lang="es-ES_tradnl" sz="1600" b="0" baseline="0" noProof="0" dirty="0" smtClean="0"/>
                        <a:t> 19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Jueves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Viernes 21</a:t>
                      </a:r>
                      <a:endParaRPr lang="es-ES_tradnl" sz="1600" b="0" noProof="0" dirty="0"/>
                    </a:p>
                  </a:txBody>
                  <a:tcPr/>
                </a:tc>
              </a:tr>
              <a:tr h="1297361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noProof="0" dirty="0" err="1" smtClean="0">
                          <a:solidFill>
                            <a:schemeClr val="tx1"/>
                          </a:solidFill>
                        </a:rPr>
                        <a:t>Empire</a:t>
                      </a: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noProof="0" dirty="0" err="1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noProof="0" dirty="0" err="1" smtClean="0">
                          <a:solidFill>
                            <a:schemeClr val="tx1"/>
                          </a:solidFill>
                        </a:rPr>
                        <a:t>Mfg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Survey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Housing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Market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Index</a:t>
                      </a:r>
                      <a:endParaRPr lang="es-ES_tradnl" sz="1000" b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E-Commerce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Retail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Sales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Treasury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International Capital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Housing Starts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Redbook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MBA Mortgage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Applications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Consumer Price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EIA Petroleum Status Report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FOMC Minutes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Jobless Claims 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Bloomberg Consumer Comfort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Philadelphia FED Business Outlook Survey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Existing Home Sales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Leading Indicators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EIA Natural Gas Report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FED Balance Sheet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Money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PMI Manufacturing Index Flash</a:t>
                      </a:r>
                    </a:p>
                  </a:txBody>
                  <a:tcPr/>
                </a:tc>
              </a:tr>
              <a:tr h="1886347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WORLD</a:t>
                      </a:r>
                      <a:endParaRPr lang="en-US" sz="11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EMU: Merchandise Trade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AU: RBA Meeting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NZ: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Producer Price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Merchandise Trade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No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CH: Merchandise Trade Balance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DE: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PPI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GB: Retail Sales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GB: CBI Industrial Trends Survey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PMI Manufacturing Index Flash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CN: PMI Flash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Mfg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Index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DE: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</a:rPr>
                        <a:t>Gfk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Consumer Climate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FR: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PMI Composite Flash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EMU: PMI Composite Flash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GB: Public Sector Finances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CA: CPI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CA: Retail Sales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EMU: EC Consumer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Confidence Flash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4046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MEX</a:t>
                      </a:r>
                      <a:endParaRPr lang="en-US" sz="11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No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Reservas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internacionales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No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Actividad Económica (mensual y anual)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PIB (anual 2T, Trimestral)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Encuesta quincenal de expectativas (Banamex)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Ventas Minoristas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(mensual y anual)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3678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Renta Variable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756" y="1527229"/>
            <a:ext cx="4258429" cy="456432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400" spc="150" dirty="0">
                <a:solidFill>
                  <a:srgbClr val="114593"/>
                </a:solidFill>
              </a:rPr>
              <a:t>Al cierre del </a:t>
            </a:r>
            <a:r>
              <a:rPr lang="es-ES_tradnl" sz="1400" spc="150" dirty="0" smtClean="0">
                <a:solidFill>
                  <a:srgbClr val="114593"/>
                </a:solidFill>
              </a:rPr>
              <a:t>21 de agosto:</a:t>
            </a:r>
            <a:endParaRPr lang="es-ES_tradnl" sz="1400" spc="150" dirty="0">
              <a:solidFill>
                <a:srgbClr val="114593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500" spc="150" dirty="0">
              <a:solidFill>
                <a:srgbClr val="FF0000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500" spc="150" dirty="0">
              <a:solidFill>
                <a:srgbClr val="FF0000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500" spc="150" dirty="0">
              <a:solidFill>
                <a:srgbClr val="FF0000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400" spc="150" dirty="0" smtClean="0">
              <a:solidFill>
                <a:srgbClr val="114593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400" spc="150" dirty="0" smtClean="0">
              <a:solidFill>
                <a:srgbClr val="114593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r>
              <a:rPr lang="es-ES_tradnl" sz="1500" spc="150" dirty="0">
                <a:solidFill>
                  <a:schemeClr val="tx2"/>
                </a:solidFill>
              </a:rPr>
              <a:t>El soporte relevante se ubica en los </a:t>
            </a:r>
            <a:r>
              <a:rPr lang="es-ES_tradnl" sz="1500" spc="150" dirty="0" smtClean="0">
                <a:solidFill>
                  <a:schemeClr val="tx2"/>
                </a:solidFill>
              </a:rPr>
              <a:t>43,000</a:t>
            </a:r>
            <a:r>
              <a:rPr lang="es-ES_tradnl" sz="1500" spc="150" dirty="0">
                <a:solidFill>
                  <a:schemeClr val="tx2"/>
                </a:solidFill>
              </a:rPr>
              <a:t>. La primera resistencia será a los </a:t>
            </a:r>
            <a:r>
              <a:rPr lang="es-ES_tradnl" sz="1500" spc="150" dirty="0" smtClean="0">
                <a:solidFill>
                  <a:schemeClr val="tx2"/>
                </a:solidFill>
              </a:rPr>
              <a:t>44,500</a:t>
            </a:r>
            <a:r>
              <a:rPr lang="es-ES_tradnl" sz="1500" spc="150" dirty="0">
                <a:solidFill>
                  <a:schemeClr val="tx2"/>
                </a:solidFill>
              </a:rPr>
              <a:t>. El objetivo asciende a los </a:t>
            </a:r>
            <a:r>
              <a:rPr lang="es-ES_tradnl" sz="1500" spc="150" dirty="0" smtClean="0">
                <a:solidFill>
                  <a:schemeClr val="tx2"/>
                </a:solidFill>
              </a:rPr>
              <a:t>45,500</a:t>
            </a:r>
            <a:r>
              <a:rPr lang="es-ES_tradnl" sz="1500" spc="150" dirty="0">
                <a:solidFill>
                  <a:schemeClr val="tx2"/>
                </a:solidFill>
              </a:rPr>
              <a:t>.</a:t>
            </a: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500" spc="150" dirty="0">
              <a:solidFill>
                <a:srgbClr val="FF0000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r>
              <a:rPr lang="es-ES_tradnl" sz="1500" spc="150" dirty="0">
                <a:solidFill>
                  <a:schemeClr val="tx2"/>
                </a:solidFill>
              </a:rPr>
              <a:t>Nivel de inversión actual: </a:t>
            </a:r>
            <a:r>
              <a:rPr lang="es-ES_tradnl" sz="1500" spc="150" dirty="0" smtClean="0">
                <a:solidFill>
                  <a:schemeClr val="tx2"/>
                </a:solidFill>
              </a:rPr>
              <a:t>80%</a:t>
            </a:r>
            <a:endParaRPr lang="es-ES_tradnl" sz="1500" spc="150" dirty="0">
              <a:solidFill>
                <a:schemeClr val="tx2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endParaRPr lang="es-ES_tradnl" sz="1500" spc="150" dirty="0">
              <a:solidFill>
                <a:srgbClr val="114593"/>
              </a:solidFill>
            </a:endParaRPr>
          </a:p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r>
              <a:rPr lang="es-ES_tradnl" sz="1500" spc="150" dirty="0">
                <a:solidFill>
                  <a:srgbClr val="114593"/>
                </a:solidFill>
              </a:rPr>
              <a:t>Recomendaciones</a:t>
            </a:r>
            <a:r>
              <a:rPr lang="es-ES_tradnl" sz="1500" spc="150" dirty="0" smtClean="0">
                <a:solidFill>
                  <a:srgbClr val="114593"/>
                </a:solidFill>
              </a:rPr>
              <a:t>:</a:t>
            </a:r>
            <a:endParaRPr lang="es-ES_tradnl" sz="1500" spc="150" dirty="0">
              <a:solidFill>
                <a:srgbClr val="114593"/>
              </a:solidFill>
            </a:endParaRPr>
          </a:p>
          <a:p>
            <a:pPr marL="731482" lvl="2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500" spc="150" dirty="0">
                <a:solidFill>
                  <a:srgbClr val="114593"/>
                </a:solidFill>
              </a:rPr>
              <a:t>Compras </a:t>
            </a:r>
            <a:r>
              <a:rPr lang="es-ES_tradnl" sz="1500" spc="150" dirty="0" smtClean="0">
                <a:solidFill>
                  <a:srgbClr val="114593"/>
                </a:solidFill>
              </a:rPr>
              <a:t>fundamentales.</a:t>
            </a:r>
            <a:endParaRPr lang="es-ES_tradnl" sz="1500" spc="150" dirty="0">
              <a:solidFill>
                <a:srgbClr val="114593"/>
              </a:solidFill>
            </a:endParaRPr>
          </a:p>
          <a:p>
            <a:pPr marL="731482" lvl="2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500" spc="150" dirty="0">
                <a:solidFill>
                  <a:srgbClr val="114593"/>
                </a:solidFill>
              </a:rPr>
              <a:t>Balance por rendimientos y %.</a:t>
            </a:r>
          </a:p>
          <a:p>
            <a:pPr marL="731482" lvl="2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500" spc="150" dirty="0" smtClean="0">
                <a:solidFill>
                  <a:srgbClr val="114593"/>
                </a:solidFill>
              </a:rPr>
              <a:t>Seguimiento de Algoritmos.</a:t>
            </a:r>
            <a:endParaRPr lang="es-ES_tradnl" sz="1500" spc="150" dirty="0">
              <a:solidFill>
                <a:srgbClr val="114593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64943"/>
              </p:ext>
            </p:extLst>
          </p:nvPr>
        </p:nvGraphicFramePr>
        <p:xfrm>
          <a:off x="203200" y="2015068"/>
          <a:ext cx="4184985" cy="91439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90155"/>
                <a:gridCol w="1107962"/>
                <a:gridCol w="1087874"/>
                <a:gridCol w="1098994"/>
              </a:tblGrid>
              <a:tr h="277141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Índice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Cierre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dirty="0" smtClean="0"/>
                        <a:t>2014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Benchmark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Finantech</a:t>
                      </a:r>
                      <a:endParaRPr lang="es-ES_tradnl" sz="1400" dirty="0"/>
                    </a:p>
                  </a:txBody>
                  <a:tcPr/>
                </a:tc>
              </a:tr>
              <a:tr h="277141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solidFill>
                            <a:schemeClr val="tx1"/>
                          </a:solidFill>
                        </a:rPr>
                        <a:t>IPC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solidFill>
                            <a:srgbClr val="000000"/>
                          </a:solidFill>
                        </a:rPr>
                        <a:t>43,145.66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solidFill>
                            <a:schemeClr val="tx1"/>
                          </a:solidFill>
                        </a:rPr>
                        <a:t>-2.28%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solidFill>
                            <a:schemeClr val="tx1"/>
                          </a:solidFill>
                        </a:rPr>
                        <a:t>0.08%</a:t>
                      </a:r>
                      <a:endParaRPr lang="es-ES_tradn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105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>
                          <a:solidFill>
                            <a:schemeClr val="tx1"/>
                          </a:solidFill>
                        </a:rPr>
                        <a:t>ACWI</a:t>
                      </a:r>
                      <a:endParaRPr lang="es-ES_tradn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58.50</a:t>
                      </a:r>
                      <a:endParaRPr lang="es-ES_tradnl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-5.03%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-5.94%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196" y="4478609"/>
            <a:ext cx="4191065" cy="2150791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142213" y="4232392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38429"/>
              </p:ext>
            </p:extLst>
          </p:nvPr>
        </p:nvGraphicFramePr>
        <p:xfrm>
          <a:off x="4571196" y="1527229"/>
          <a:ext cx="4402256" cy="270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087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0484" y="6449324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Rendimientos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698" y="1544520"/>
            <a:ext cx="8846902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chemeClr val="tx2"/>
                </a:solidFill>
              </a:rPr>
              <a:t>El </a:t>
            </a:r>
            <a:r>
              <a:rPr lang="es-ES_tradnl" sz="1400" spc="150" dirty="0">
                <a:solidFill>
                  <a:schemeClr val="tx2"/>
                </a:solidFill>
              </a:rPr>
              <a:t>rendimiento </a:t>
            </a:r>
            <a:r>
              <a:rPr lang="es-ES_tradnl" sz="1400" spc="150" dirty="0" smtClean="0">
                <a:solidFill>
                  <a:schemeClr val="tx2"/>
                </a:solidFill>
              </a:rPr>
              <a:t>acumulado de </a:t>
            </a:r>
            <a:r>
              <a:rPr lang="es-ES_tradnl" sz="1400" spc="150" dirty="0">
                <a:solidFill>
                  <a:schemeClr val="tx2"/>
                </a:solidFill>
              </a:rPr>
              <a:t>la cartera nacional </a:t>
            </a:r>
            <a:r>
              <a:rPr lang="es-ES_tradnl" sz="1400" spc="150" dirty="0" smtClean="0">
                <a:solidFill>
                  <a:schemeClr val="tx2"/>
                </a:solidFill>
              </a:rPr>
              <a:t>se ubicó en 0.08%, </a:t>
            </a:r>
            <a:r>
              <a:rPr lang="es-ES_tradnl" sz="1400" spc="150" dirty="0">
                <a:solidFill>
                  <a:schemeClr val="tx2"/>
                </a:solidFill>
              </a:rPr>
              <a:t>resultado que se compara </a:t>
            </a:r>
            <a:r>
              <a:rPr lang="es-ES_tradnl" sz="1400" spc="150" dirty="0" smtClean="0">
                <a:solidFill>
                  <a:schemeClr val="tx2"/>
                </a:solidFill>
              </a:rPr>
              <a:t>con el -2.28% registrado por el </a:t>
            </a:r>
            <a:r>
              <a:rPr lang="es-ES_tradnl" sz="1400" spc="150" dirty="0">
                <a:solidFill>
                  <a:schemeClr val="tx2"/>
                </a:solidFill>
              </a:rPr>
              <a:t>IPC. </a:t>
            </a:r>
            <a:r>
              <a:rPr lang="es-ES_tradnl" sz="1400" spc="150" dirty="0" smtClean="0">
                <a:solidFill>
                  <a:schemeClr val="tx2"/>
                </a:solidFill>
              </a:rPr>
              <a:t> </a:t>
            </a:r>
            <a:endParaRPr lang="es-ES_tradnl" sz="1400" spc="15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98" y="4128684"/>
            <a:ext cx="8846902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chemeClr val="tx2"/>
                </a:solidFill>
              </a:rPr>
              <a:t>La cartera internacional presenta un rendimiento acumulado en pesos de 7.94%, comparado con el 8.99% del ACWI.</a:t>
            </a:r>
            <a:endParaRPr lang="es-ES_tradnl" sz="1400" spc="15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116377"/>
            <a:ext cx="4467326" cy="20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9" y="4651900"/>
            <a:ext cx="5448603" cy="20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6703" y="330694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Valuaciones Internacionales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703" y="1508433"/>
            <a:ext cx="8761532" cy="177278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300" spc="150" dirty="0" smtClean="0">
                <a:solidFill>
                  <a:schemeClr val="tx2"/>
                </a:solidFill>
              </a:rPr>
              <a:t>La valuación del IPC se encuentra en 28.95 </a:t>
            </a:r>
            <a:r>
              <a:rPr lang="es-ES_tradnl" sz="1300" spc="150" dirty="0">
                <a:solidFill>
                  <a:schemeClr val="tx2"/>
                </a:solidFill>
              </a:rPr>
              <a:t>(30.04 </a:t>
            </a:r>
            <a:r>
              <a:rPr lang="es-ES_tradnl" sz="1300" spc="150" dirty="0" smtClean="0">
                <a:solidFill>
                  <a:schemeClr val="tx2"/>
                </a:solidFill>
              </a:rPr>
              <a:t>anterior) veces precio/utilidad; mientras la métrica P/U adelantado se ubicó en 16.62 veces.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300" spc="150" dirty="0" smtClean="0">
              <a:solidFill>
                <a:srgbClr val="FF0000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300" spc="150" dirty="0">
                <a:solidFill>
                  <a:schemeClr val="tx2"/>
                </a:solidFill>
              </a:rPr>
              <a:t>La SHCP anunció la contratación de coberturas </a:t>
            </a:r>
            <a:r>
              <a:rPr lang="es-ES_tradnl" sz="1300" spc="150" dirty="0" smtClean="0">
                <a:solidFill>
                  <a:schemeClr val="tx2"/>
                </a:solidFill>
              </a:rPr>
              <a:t>para </a:t>
            </a:r>
            <a:r>
              <a:rPr lang="es-ES_tradnl" sz="1300" spc="150" dirty="0">
                <a:solidFill>
                  <a:schemeClr val="tx2"/>
                </a:solidFill>
              </a:rPr>
              <a:t>proteger los ingresos presupuestales de las fluctuaciones en el precio del </a:t>
            </a:r>
            <a:r>
              <a:rPr lang="es-ES_tradnl" sz="1300" spc="150" dirty="0" smtClean="0">
                <a:solidFill>
                  <a:schemeClr val="tx2"/>
                </a:solidFill>
              </a:rPr>
              <a:t>petróleo; la estrategia cubre </a:t>
            </a:r>
            <a:r>
              <a:rPr lang="es-ES_tradnl" sz="1300" spc="150" dirty="0">
                <a:solidFill>
                  <a:schemeClr val="tx2"/>
                </a:solidFill>
              </a:rPr>
              <a:t>212 millones de barriles a un precio promedio de 49 dólares por barril (dpb</a:t>
            </a:r>
            <a:r>
              <a:rPr lang="es-ES_tradnl" sz="1300" spc="150" dirty="0" smtClean="0">
                <a:solidFill>
                  <a:schemeClr val="tx2"/>
                </a:solidFill>
              </a:rPr>
              <a:t>)</a:t>
            </a:r>
            <a:r>
              <a:rPr lang="es-ES_tradnl" sz="1300" spc="150" dirty="0" smtClean="0">
                <a:solidFill>
                  <a:schemeClr val="tx2"/>
                </a:solidFill>
              </a:rPr>
              <a:t>. En </a:t>
            </a:r>
            <a:r>
              <a:rPr lang="es-ES_tradnl" sz="1300" spc="150" dirty="0" smtClean="0">
                <a:solidFill>
                  <a:schemeClr val="tx2"/>
                </a:solidFill>
              </a:rPr>
              <a:t>noticias corporativas: EMSA </a:t>
            </a:r>
            <a:r>
              <a:rPr lang="es-ES_tradnl" sz="1300" spc="150" dirty="0">
                <a:solidFill>
                  <a:schemeClr val="tx2"/>
                </a:solidFill>
              </a:rPr>
              <a:t>y Arca Continental analizan una posible fusión con la chilena Andina, el segundo embotellador de Coca-Cola en Sudamérica, sin descartar la compra de activos</a:t>
            </a:r>
            <a:endParaRPr lang="es-ES_tradnl" sz="1300" spc="15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3" y="3281222"/>
            <a:ext cx="8761532" cy="34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63604" y="286267"/>
            <a:ext cx="8381260" cy="1054394"/>
          </a:xfrm>
        </p:spPr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Volatility S&amp;P 500 (VIX)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16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52275"/>
              </p:ext>
            </p:extLst>
          </p:nvPr>
        </p:nvGraphicFramePr>
        <p:xfrm>
          <a:off x="142171" y="1557973"/>
          <a:ext cx="8811330" cy="1574800"/>
        </p:xfrm>
        <a:graphic>
          <a:graphicData uri="http://schemas.openxmlformats.org/drawingml/2006/table">
            <a:tbl>
              <a:tblPr/>
              <a:tblGrid>
                <a:gridCol w="1762266"/>
                <a:gridCol w="1762266"/>
                <a:gridCol w="1762266"/>
                <a:gridCol w="1762266"/>
                <a:gridCol w="1762266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NIVEL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Precio Inicio de Año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Precio Inicio de Mes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Precio Semana Anterior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Precio Actual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VIX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19.2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12.12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13.39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12.83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Cambio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YTD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MTD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Semanal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VIX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39.9%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-33.2%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5.9%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-4.2%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0984"/>
              </p:ext>
            </p:extLst>
          </p:nvPr>
        </p:nvGraphicFramePr>
        <p:xfrm>
          <a:off x="142173" y="3132773"/>
          <a:ext cx="8675474" cy="356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156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4680" y="6474623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17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Deuda: Tasas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54314"/>
              </p:ext>
            </p:extLst>
          </p:nvPr>
        </p:nvGraphicFramePr>
        <p:xfrm>
          <a:off x="119453" y="2100743"/>
          <a:ext cx="8884818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4039" y="1502046"/>
            <a:ext cx="8880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solidFill>
                  <a:srgbClr val="114593"/>
                </a:solidFill>
              </a:rPr>
              <a:t>Las </a:t>
            </a:r>
            <a:r>
              <a:rPr lang="es-ES_tradnl" sz="1400" dirty="0">
                <a:solidFill>
                  <a:srgbClr val="114593"/>
                </a:solidFill>
              </a:rPr>
              <a:t>tasas de interés estuvieron operando en un rango muy estrecho entre el 6.0% y 6.05% en la referencia de vencimiento de 10 años, se mantiene una tendencia lateral en las tasas y no parecen reflejar las condiciones de presión que </a:t>
            </a:r>
            <a:r>
              <a:rPr lang="es-ES_tradnl" sz="1400" dirty="0" smtClean="0">
                <a:solidFill>
                  <a:srgbClr val="114593"/>
                </a:solidFill>
              </a:rPr>
              <a:t>observa </a:t>
            </a:r>
            <a:r>
              <a:rPr lang="es-ES_tradnl" sz="1400" dirty="0">
                <a:solidFill>
                  <a:srgbClr val="114593"/>
                </a:solidFill>
              </a:rPr>
              <a:t>el tipo de cambio.</a:t>
            </a:r>
            <a:endParaRPr lang="en-US" sz="1400" dirty="0">
              <a:solidFill>
                <a:srgbClr val="1145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18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3500" b="1" cap="none" dirty="0" smtClean="0">
                <a:latin typeface="Calibri"/>
                <a:cs typeface="Calibri"/>
              </a:rPr>
              <a:t>Deuda: Tasas Internacionales</a:t>
            </a:r>
            <a:r>
              <a:rPr lang="en-US" sz="3500" b="1" cap="none" dirty="0" smtClean="0">
                <a:latin typeface="Calibri"/>
                <a:cs typeface="Calibri"/>
              </a:rPr>
              <a:t> </a:t>
            </a:r>
            <a:endParaRPr lang="en-US" sz="3500" b="1" cap="none" dirty="0">
              <a:latin typeface="Calibri"/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714030"/>
              </p:ext>
            </p:extLst>
          </p:nvPr>
        </p:nvGraphicFramePr>
        <p:xfrm>
          <a:off x="0" y="1576233"/>
          <a:ext cx="91440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22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13678" y="4146027"/>
            <a:ext cx="7325695" cy="26626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19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4127" y="355847"/>
            <a:ext cx="8381260" cy="1054394"/>
          </a:xfrm>
        </p:spPr>
        <p:txBody>
          <a:bodyPr/>
          <a:lstStyle/>
          <a:p>
            <a:r>
              <a:rPr lang="es-ES_tradnl" sz="3600" b="1" cap="none" dirty="0" smtClean="0">
                <a:latin typeface="Calibri"/>
                <a:cs typeface="Calibri"/>
              </a:rPr>
              <a:t>Inflación</a:t>
            </a:r>
            <a:endParaRPr lang="es-ES_tradnl" sz="3600" b="1" cap="none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1219"/>
            <a:ext cx="4600659" cy="254838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200" spc="150" dirty="0">
                <a:solidFill>
                  <a:schemeClr val="tx2"/>
                </a:solidFill>
              </a:rPr>
              <a:t>L</a:t>
            </a:r>
            <a:r>
              <a:rPr lang="es-ES_tradnl" sz="1200" spc="150" dirty="0" smtClean="0">
                <a:solidFill>
                  <a:schemeClr val="tx2"/>
                </a:solidFill>
              </a:rPr>
              <a:t>os </a:t>
            </a:r>
            <a:r>
              <a:rPr lang="es-ES_tradnl" sz="1200" spc="150" dirty="0">
                <a:solidFill>
                  <a:schemeClr val="tx2"/>
                </a:solidFill>
              </a:rPr>
              <a:t>precios al consumidor </a:t>
            </a:r>
            <a:r>
              <a:rPr lang="es-ES_tradnl" sz="1200" spc="150" dirty="0" smtClean="0">
                <a:solidFill>
                  <a:schemeClr val="tx2"/>
                </a:solidFill>
              </a:rPr>
              <a:t>aumentaron 0.15% (0.16% </a:t>
            </a:r>
            <a:r>
              <a:rPr lang="es-ES_tradnl" sz="1200" spc="150" dirty="0">
                <a:solidFill>
                  <a:schemeClr val="tx2"/>
                </a:solidFill>
              </a:rPr>
              <a:t>estimado</a:t>
            </a:r>
            <a:r>
              <a:rPr lang="es-ES_tradnl" sz="1200" spc="150" dirty="0" smtClean="0">
                <a:solidFill>
                  <a:schemeClr val="tx2"/>
                </a:solidFill>
              </a:rPr>
              <a:t>) en el mes de julio; de igual forma los </a:t>
            </a:r>
            <a:r>
              <a:rPr lang="es-ES_tradnl" sz="1200" spc="150" dirty="0">
                <a:solidFill>
                  <a:schemeClr val="tx2"/>
                </a:solidFill>
              </a:rPr>
              <a:t>precios de la canasta subyacente </a:t>
            </a:r>
            <a:r>
              <a:rPr lang="es-ES_tradnl" sz="1200" spc="150" dirty="0" smtClean="0">
                <a:solidFill>
                  <a:schemeClr val="tx2"/>
                </a:solidFill>
              </a:rPr>
              <a:t>aumentaron 0.17% (0.16% </a:t>
            </a:r>
            <a:r>
              <a:rPr lang="es-ES_tradnl" sz="1200" spc="150" dirty="0">
                <a:solidFill>
                  <a:schemeClr val="tx2"/>
                </a:solidFill>
              </a:rPr>
              <a:t>estimado). El </a:t>
            </a:r>
            <a:r>
              <a:rPr lang="es-ES_tradnl" sz="1200" spc="150" dirty="0" smtClean="0">
                <a:solidFill>
                  <a:schemeClr val="tx2"/>
                </a:solidFill>
              </a:rPr>
              <a:t>resultado se dio </a:t>
            </a:r>
            <a:r>
              <a:rPr lang="es-ES_tradnl" sz="1200" spc="150" dirty="0">
                <a:solidFill>
                  <a:schemeClr val="tx2"/>
                </a:solidFill>
              </a:rPr>
              <a:t>por presiones sobre los precios de los servicios así como en los de frutas y </a:t>
            </a:r>
            <a:r>
              <a:rPr lang="es-ES_tradnl" sz="1200" spc="150" dirty="0" smtClean="0">
                <a:solidFill>
                  <a:schemeClr val="tx2"/>
                </a:solidFill>
              </a:rPr>
              <a:t>verduras.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endParaRPr lang="es-ES_tradnl" sz="1200" spc="150" dirty="0" smtClean="0">
              <a:solidFill>
                <a:schemeClr val="tx2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200" spc="150" dirty="0" smtClean="0">
                <a:solidFill>
                  <a:schemeClr val="tx2"/>
                </a:solidFill>
              </a:rPr>
              <a:t>La </a:t>
            </a:r>
            <a:r>
              <a:rPr lang="es-ES_tradnl" sz="1200" spc="150" dirty="0">
                <a:solidFill>
                  <a:schemeClr val="tx2"/>
                </a:solidFill>
              </a:rPr>
              <a:t>inflación anual alcanzó una tasa de </a:t>
            </a:r>
            <a:r>
              <a:rPr lang="es-ES_tradnl" sz="1200" spc="150" dirty="0" smtClean="0">
                <a:solidFill>
                  <a:schemeClr val="tx2"/>
                </a:solidFill>
              </a:rPr>
              <a:t>2.74% (2.75% estimado</a:t>
            </a:r>
            <a:r>
              <a:rPr lang="es-ES_tradnl" sz="1200" spc="150" dirty="0">
                <a:solidFill>
                  <a:schemeClr val="tx2"/>
                </a:solidFill>
              </a:rPr>
              <a:t> </a:t>
            </a:r>
            <a:r>
              <a:rPr lang="es-ES_tradnl" sz="1200" spc="150" dirty="0" smtClean="0">
                <a:solidFill>
                  <a:schemeClr val="tx2"/>
                </a:solidFill>
              </a:rPr>
              <a:t>y </a:t>
            </a:r>
            <a:r>
              <a:rPr lang="es-ES_tradnl" sz="1200" spc="150" dirty="0">
                <a:solidFill>
                  <a:schemeClr val="tx2"/>
                </a:solidFill>
              </a:rPr>
              <a:t> 2.87 </a:t>
            </a:r>
            <a:r>
              <a:rPr lang="es-ES_tradnl" sz="1200" spc="150" dirty="0" smtClean="0">
                <a:solidFill>
                  <a:schemeClr val="tx2"/>
                </a:solidFill>
              </a:rPr>
              <a:t>% en junio).</a:t>
            </a:r>
            <a:endParaRPr lang="es-ES_tradnl" sz="1200" spc="150" dirty="0">
              <a:solidFill>
                <a:schemeClr val="tx2"/>
              </a:solidFill>
            </a:endParaRPr>
          </a:p>
          <a:p>
            <a:pPr marL="45718" lvl="1" algn="just">
              <a:lnSpc>
                <a:spcPct val="50000"/>
              </a:lnSpc>
              <a:spcBef>
                <a:spcPct val="20000"/>
              </a:spcBef>
              <a:buClr>
                <a:srgbClr val="629DD1"/>
              </a:buClr>
            </a:pPr>
            <a:endParaRPr lang="es-ES_tradnl" sz="1200" spc="150" dirty="0">
              <a:solidFill>
                <a:srgbClr val="FF0000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200" spc="150" dirty="0" smtClean="0">
                <a:solidFill>
                  <a:srgbClr val="114593"/>
                </a:solidFill>
              </a:rPr>
              <a:t>Nuestro </a:t>
            </a:r>
            <a:r>
              <a:rPr lang="es-ES_tradnl" sz="1200" spc="150" dirty="0">
                <a:solidFill>
                  <a:srgbClr val="114593"/>
                </a:solidFill>
              </a:rPr>
              <a:t>pronóstico de inflación se encuentra en </a:t>
            </a:r>
            <a:r>
              <a:rPr lang="es-ES_tradnl" sz="1200" spc="150" dirty="0" smtClean="0">
                <a:solidFill>
                  <a:srgbClr val="114593"/>
                </a:solidFill>
              </a:rPr>
              <a:t>3.0% </a:t>
            </a:r>
            <a:r>
              <a:rPr lang="es-ES_tradnl" sz="1200" spc="150" dirty="0">
                <a:solidFill>
                  <a:srgbClr val="114593"/>
                </a:solidFill>
              </a:rPr>
              <a:t>para </a:t>
            </a:r>
            <a:r>
              <a:rPr lang="es-ES_tradnl" sz="1200" spc="150" dirty="0" smtClean="0">
                <a:solidFill>
                  <a:srgbClr val="114593"/>
                </a:solidFill>
              </a:rPr>
              <a:t>2015.</a:t>
            </a:r>
            <a:endParaRPr lang="es-ES_tradnl" sz="1200" spc="150" dirty="0">
              <a:solidFill>
                <a:srgbClr val="1145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65798"/>
            <a:ext cx="263539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8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800" i="1" spc="150" dirty="0" smtClean="0">
                <a:solidFill>
                  <a:srgbClr val="114593"/>
                </a:solidFill>
                <a:latin typeface="Franklin Gothic Medium"/>
              </a:rPr>
              <a:t>Finantech con datos de INEGI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.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660" y="1521219"/>
            <a:ext cx="4372792" cy="26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Agenda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49224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099" y="1509540"/>
            <a:ext cx="7326983" cy="395389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>
            <a:defPPr>
              <a:defRPr lang="en-US"/>
            </a:defPPr>
            <a:lvl1pPr marL="285736" indent="-285736" algn="just">
              <a:buClr>
                <a:schemeClr val="tx2">
                  <a:lumMod val="75000"/>
                </a:schemeClr>
              </a:buClr>
              <a:buFont typeface="Arial"/>
              <a:buChar char="•"/>
              <a:defRPr>
                <a:latin typeface="Calibri"/>
                <a:cs typeface="Calibri"/>
              </a:defRPr>
            </a:lvl1pPr>
          </a:lstStyle>
          <a:p>
            <a:pPr marL="274306" indent="-228588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Mercados Internacionales</a:t>
            </a: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1017235" lvl="2" indent="-34290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_tradnl" sz="1600" spc="150" dirty="0">
                <a:solidFill>
                  <a:schemeClr val="tx2"/>
                </a:solidFill>
                <a:cs typeface="Arial"/>
              </a:rPr>
              <a:t>México</a:t>
            </a:r>
          </a:p>
          <a:p>
            <a:pPr marL="1017235" lvl="2" indent="-34290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_tradnl" sz="1600" spc="150" dirty="0" smtClean="0">
                <a:solidFill>
                  <a:schemeClr val="tx2"/>
                </a:solidFill>
                <a:cs typeface="Arial"/>
              </a:rPr>
              <a:t>Estados Unidos</a:t>
            </a:r>
          </a:p>
          <a:p>
            <a:pPr marL="1017235" lvl="2" indent="-34290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_tradnl" sz="1600" spc="150" dirty="0">
                <a:solidFill>
                  <a:schemeClr val="tx2"/>
                </a:solidFill>
                <a:cs typeface="Arial"/>
              </a:rPr>
              <a:t>Europa</a:t>
            </a:r>
          </a:p>
          <a:p>
            <a:pPr marL="1017235" lvl="2" indent="-34290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_tradnl" sz="1600" spc="150" dirty="0" smtClean="0">
                <a:solidFill>
                  <a:schemeClr val="tx2"/>
                </a:solidFill>
                <a:cs typeface="Arial"/>
              </a:rPr>
              <a:t>Asia</a:t>
            </a:r>
          </a:p>
          <a:p>
            <a:pPr marL="1017235" lvl="2" indent="-34290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endParaRPr lang="es-ES_tradnl" sz="1600" spc="150" dirty="0" smtClean="0">
              <a:solidFill>
                <a:schemeClr val="tx2"/>
              </a:solidFill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Calendario Semanal</a:t>
            </a: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>
                <a:solidFill>
                  <a:schemeClr val="tx2"/>
                </a:solidFill>
                <a:latin typeface="+mn-lt"/>
                <a:cs typeface="Arial"/>
              </a:rPr>
              <a:t>Renta </a:t>
            </a: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Variable</a:t>
            </a: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Renta Fija</a:t>
            </a: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>
                <a:solidFill>
                  <a:schemeClr val="tx2"/>
                </a:solidFill>
                <a:latin typeface="+mn-lt"/>
                <a:cs typeface="Arial"/>
              </a:rPr>
              <a:t>Tipo de </a:t>
            </a: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Cambio</a:t>
            </a:r>
          </a:p>
          <a:p>
            <a:pPr marL="45718" indent="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Commodities</a:t>
            </a:r>
          </a:p>
          <a:p>
            <a:pPr marL="45718" indent="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>
                <a:solidFill>
                  <a:schemeClr val="tx2"/>
                </a:solidFill>
                <a:latin typeface="+mn-lt"/>
                <a:cs typeface="Arial"/>
              </a:rPr>
              <a:t>Próximos eventos</a:t>
            </a:r>
          </a:p>
          <a:p>
            <a:pPr marL="45718" indent="0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endParaRPr lang="es-ES_tradnl" sz="1600" spc="150" dirty="0" smtClean="0">
              <a:solidFill>
                <a:schemeClr val="tx2"/>
              </a:solidFill>
              <a:latin typeface="+mn-lt"/>
              <a:cs typeface="Arial"/>
            </a:endParaRPr>
          </a:p>
          <a:p>
            <a:pPr marL="274306" indent="-228588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600" spc="150" dirty="0" smtClean="0">
                <a:solidFill>
                  <a:schemeClr val="tx2"/>
                </a:solidFill>
                <a:latin typeface="+mn-lt"/>
                <a:cs typeface="Arial"/>
              </a:rPr>
              <a:t>Conclusiones</a:t>
            </a:r>
            <a:endParaRPr lang="es-ES_tradnl" sz="1600" spc="15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2498" y="1609088"/>
            <a:ext cx="5346402" cy="42037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91" y="50955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25330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20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 err="1" smtClean="0">
                <a:latin typeface="Calibri"/>
                <a:cs typeface="Calibri"/>
              </a:rPr>
              <a:t>Flujos</a:t>
            </a:r>
            <a:r>
              <a:rPr lang="en-US" sz="4000" b="1" cap="none" dirty="0" smtClean="0">
                <a:latin typeface="Calibri"/>
                <a:cs typeface="Calibri"/>
              </a:rPr>
              <a:t> de Capital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062" y="1521100"/>
            <a:ext cx="8828745" cy="6924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just">
              <a:spcBef>
                <a:spcPct val="20000"/>
              </a:spcBef>
              <a:buClr>
                <a:srgbClr val="629DD1"/>
              </a:buClr>
            </a:pPr>
            <a:r>
              <a:rPr lang="es-ES_tradnl" sz="1300" spc="150" dirty="0" smtClean="0">
                <a:solidFill>
                  <a:schemeClr val="tx2"/>
                </a:solidFill>
                <a:latin typeface="Franklin Gothic Medium"/>
              </a:rPr>
              <a:t>En la última semana con información disponible (14 de agosto), los flujos de capital dirigidos al mercado de deuda mexicano descendieron 0.52% (4.73% anual). Los inversionistas locales aumentaron su posición en Bonos, </a:t>
            </a:r>
            <a:r>
              <a:rPr lang="es-ES_tradnl" sz="1300" spc="150" dirty="0" err="1" smtClean="0">
                <a:solidFill>
                  <a:schemeClr val="tx2"/>
                </a:solidFill>
                <a:latin typeface="Franklin Gothic Medium"/>
              </a:rPr>
              <a:t>Udibonos</a:t>
            </a:r>
            <a:r>
              <a:rPr lang="es-ES_tradnl" sz="1300" spc="150" dirty="0" smtClean="0">
                <a:solidFill>
                  <a:schemeClr val="tx2"/>
                </a:solidFill>
                <a:latin typeface="Franklin Gothic Medium"/>
              </a:rPr>
              <a:t> y Cetes; los extranjeros disminuyeron.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23953" y="6629400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Banxico.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315088"/>
              </p:ext>
            </p:extLst>
          </p:nvPr>
        </p:nvGraphicFramePr>
        <p:xfrm>
          <a:off x="-189466" y="2357188"/>
          <a:ext cx="5016294" cy="435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727711"/>
              </p:ext>
            </p:extLst>
          </p:nvPr>
        </p:nvGraphicFramePr>
        <p:xfrm>
          <a:off x="3983713" y="2374556"/>
          <a:ext cx="5480087" cy="41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37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21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Flujos</a:t>
            </a:r>
            <a:r>
              <a:rPr lang="en-US" sz="4000" b="1" cap="none" dirty="0" smtClean="0">
                <a:latin typeface="Calibri"/>
                <a:cs typeface="Calibri"/>
              </a:rPr>
              <a:t> de Capital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1783"/>
            <a:ext cx="263539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*Crecimiento diario acumulado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6523953" y="6629400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Banxico.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849546"/>
              </p:ext>
            </p:extLst>
          </p:nvPr>
        </p:nvGraphicFramePr>
        <p:xfrm>
          <a:off x="155332" y="1507787"/>
          <a:ext cx="8817345" cy="522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81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22</a:t>
            </a:fld>
            <a:endParaRPr lang="en-US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cap="none" dirty="0" smtClean="0">
                <a:latin typeface="Calibri"/>
                <a:cs typeface="Calibri"/>
              </a:rPr>
              <a:t>Distribución Flujos de Capital</a:t>
            </a:r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162825" y="1536349"/>
            <a:ext cx="8828745" cy="86177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 defTabSz="914353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250" spc="150" dirty="0" smtClean="0">
                <a:solidFill>
                  <a:srgbClr val="114593"/>
                </a:solidFill>
                <a:latin typeface="Franklin Gothic Medium"/>
              </a:rPr>
              <a:t>Los extranjeros continúan concentrando sus inversiones en el mercado de Bonos y Cetes, en los cuales tienen participaciones del 60% y 50% respectivamente. En los mercados de </a:t>
            </a:r>
            <a:r>
              <a:rPr lang="es-ES_tradnl" sz="1250" spc="150" dirty="0" err="1" smtClean="0">
                <a:solidFill>
                  <a:srgbClr val="114593"/>
                </a:solidFill>
                <a:latin typeface="Franklin Gothic Medium"/>
              </a:rPr>
              <a:t>Udibonos</a:t>
            </a:r>
            <a:r>
              <a:rPr lang="es-ES_tradnl" sz="1250" spc="150" dirty="0" smtClean="0">
                <a:solidFill>
                  <a:srgbClr val="114593"/>
                </a:solidFill>
                <a:latin typeface="Franklin Gothic Medium"/>
              </a:rPr>
              <a:t> y Bondes la mayor parte se encuentra en manos de los inversionistas locales (89% y 100% respectivamente).</a:t>
            </a:r>
            <a:endParaRPr lang="es-ES_tradnl" sz="1250" spc="150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566806"/>
              </p:ext>
            </p:extLst>
          </p:nvPr>
        </p:nvGraphicFramePr>
        <p:xfrm>
          <a:off x="162825" y="2205759"/>
          <a:ext cx="4377186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6523953" y="6629400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Banxico.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24507"/>
              </p:ext>
            </p:extLst>
          </p:nvPr>
        </p:nvGraphicFramePr>
        <p:xfrm>
          <a:off x="4175676" y="2425700"/>
          <a:ext cx="49683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762826"/>
              </p:ext>
            </p:extLst>
          </p:nvPr>
        </p:nvGraphicFramePr>
        <p:xfrm>
          <a:off x="-438583" y="2398119"/>
          <a:ext cx="5465067" cy="444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190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23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Tipo de Cambio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97" y="1519030"/>
            <a:ext cx="8827545" cy="6776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lnSpc>
                <a:spcPct val="90000"/>
              </a:lnSpc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>
                <a:solidFill>
                  <a:srgbClr val="114593"/>
                </a:solidFill>
              </a:rPr>
              <a:t>El peso </a:t>
            </a:r>
            <a:r>
              <a:rPr lang="es-ES_tradnl" sz="1400" spc="150" dirty="0" smtClean="0">
                <a:solidFill>
                  <a:srgbClr val="114593"/>
                </a:solidFill>
              </a:rPr>
              <a:t>contin</a:t>
            </a:r>
            <a:r>
              <a:rPr lang="es-ES_tradnl" sz="1400" spc="150" dirty="0" smtClean="0">
                <a:solidFill>
                  <a:srgbClr val="114593"/>
                </a:solidFill>
              </a:rPr>
              <a:t>ú</a:t>
            </a:r>
            <a:r>
              <a:rPr lang="es-ES_tradnl" sz="1400" spc="150" dirty="0" smtClean="0">
                <a:solidFill>
                  <a:srgbClr val="114593"/>
                </a:solidFill>
              </a:rPr>
              <a:t>a </a:t>
            </a:r>
            <a:r>
              <a:rPr lang="es-ES_tradnl" sz="1400" spc="150" dirty="0">
                <a:solidFill>
                  <a:srgbClr val="114593"/>
                </a:solidFill>
              </a:rPr>
              <a:t>depreciándose fuertemente contra el </a:t>
            </a:r>
            <a:r>
              <a:rPr lang="es-ES_tradnl" sz="1400" spc="150" dirty="0" smtClean="0">
                <a:solidFill>
                  <a:srgbClr val="114593"/>
                </a:solidFill>
              </a:rPr>
              <a:t>dólar </a:t>
            </a:r>
            <a:r>
              <a:rPr lang="es-ES_tradnl" sz="1400" spc="150" dirty="0">
                <a:solidFill>
                  <a:srgbClr val="114593"/>
                </a:solidFill>
              </a:rPr>
              <a:t>debido a un incremento en la demanda de activos de alta calidad y bajo </a:t>
            </a:r>
            <a:r>
              <a:rPr lang="es-ES_tradnl" sz="1400" spc="150" dirty="0" smtClean="0">
                <a:solidFill>
                  <a:srgbClr val="114593"/>
                </a:solidFill>
              </a:rPr>
              <a:t>riesgo; </a:t>
            </a:r>
            <a:r>
              <a:rPr lang="es-ES_tradnl" sz="1400" spc="150" dirty="0">
                <a:solidFill>
                  <a:srgbClr val="114593"/>
                </a:solidFill>
              </a:rPr>
              <a:t>las medidas implementadas por la Comisión de Cambios para revertir el alza en el tipo de cambio no </a:t>
            </a:r>
            <a:r>
              <a:rPr lang="es-ES_tradnl" sz="1400" spc="150" dirty="0" smtClean="0">
                <a:solidFill>
                  <a:srgbClr val="114593"/>
                </a:solidFill>
              </a:rPr>
              <a:t>han </a:t>
            </a:r>
            <a:r>
              <a:rPr lang="es-ES_tradnl" sz="1400" spc="150" dirty="0">
                <a:solidFill>
                  <a:srgbClr val="114593"/>
                </a:solidFill>
              </a:rPr>
              <a:t>sido suficientes.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320" y="58216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11783"/>
            <a:ext cx="3106599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</a:rPr>
              <a:t>*La gráfica corresponde al tipo de cambio FIX.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50" y="2196647"/>
            <a:ext cx="507523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554383"/>
              </p:ext>
            </p:extLst>
          </p:nvPr>
        </p:nvGraphicFramePr>
        <p:xfrm>
          <a:off x="1143984" y="3453948"/>
          <a:ext cx="6853408" cy="315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60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24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Tipo de Cambio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97" y="1502246"/>
            <a:ext cx="8852250" cy="22467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>
              <a:lnSpc>
                <a:spcPct val="90000"/>
              </a:lnSpc>
            </a:pP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Datos relevantes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:</a:t>
            </a:r>
          </a:p>
          <a:p>
            <a:pPr defTabSz="914353">
              <a:lnSpc>
                <a:spcPct val="90000"/>
              </a:lnSpc>
            </a:pPr>
            <a:endParaRPr lang="es-ES_tradnl" sz="1400" spc="150" dirty="0">
              <a:solidFill>
                <a:srgbClr val="FF0000"/>
              </a:solidFill>
              <a:latin typeface="Franklin Gothic Medium"/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Reservas Internacionales: disminuyeron </a:t>
            </a:r>
            <a:r>
              <a:rPr lang="es-ES_tradnl" sz="1400" spc="150" dirty="0" smtClean="0">
                <a:solidFill>
                  <a:srgbClr val="114593"/>
                </a:solidFill>
              </a:rPr>
              <a:t>-1,371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Md para ubicarse </a:t>
            </a:r>
            <a:r>
              <a:rPr lang="es-ES_tradnl" sz="1400" spc="150" dirty="0" smtClean="0">
                <a:solidFill>
                  <a:srgbClr val="114593"/>
                </a:solidFill>
              </a:rPr>
              <a:t>en 188,347 </a:t>
            </a:r>
            <a:r>
              <a:rPr lang="es-ES_tradnl" sz="1400" spc="150" dirty="0">
                <a:solidFill>
                  <a:srgbClr val="114593"/>
                </a:solidFill>
              </a:rPr>
              <a:t>M</a:t>
            </a:r>
            <a:r>
              <a:rPr lang="es-ES_tradnl" sz="1400" spc="150" dirty="0" smtClean="0">
                <a:solidFill>
                  <a:srgbClr val="114593"/>
                </a:solidFill>
              </a:rPr>
              <a:t>d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.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El precio de petróleo MM descendió de </a:t>
            </a:r>
            <a:r>
              <a:rPr lang="es-ES_tradnl" sz="1400" spc="150" dirty="0">
                <a:solidFill>
                  <a:srgbClr val="114593"/>
                </a:solidFill>
              </a:rPr>
              <a:t>39.69 </a:t>
            </a:r>
            <a:r>
              <a:rPr lang="es-ES_tradnl" sz="1400" spc="150" dirty="0" smtClean="0">
                <a:solidFill>
                  <a:srgbClr val="114593"/>
                </a:solidFill>
              </a:rPr>
              <a:t>a </a:t>
            </a:r>
            <a:r>
              <a:rPr lang="es-ES_tradnl" sz="1400" spc="150" dirty="0">
                <a:solidFill>
                  <a:srgbClr val="114593"/>
                </a:solidFill>
              </a:rPr>
              <a:t>36.24.</a:t>
            </a:r>
            <a:endParaRPr lang="es-ES_tradnl" sz="1400" spc="150" dirty="0" smtClean="0">
              <a:solidFill>
                <a:srgbClr val="114593"/>
              </a:solidFill>
              <a:latin typeface="Franklin Gothic Medium"/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Las 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remesas familiares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aumentaron 6.1% en su comparativo anual durante 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el mes de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junio </a:t>
            </a:r>
            <a:r>
              <a:rPr lang="es-ES_tradnl" sz="1400" spc="150" dirty="0" smtClean="0">
                <a:solidFill>
                  <a:srgbClr val="114593"/>
                </a:solidFill>
              </a:rPr>
              <a:t>(2.4% en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mayo)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>
                <a:solidFill>
                  <a:schemeClr val="tx2"/>
                </a:solidFill>
                <a:latin typeface="Franklin Gothic Medium"/>
              </a:rPr>
              <a:t>Los flujos de capital al mercado de dinero </a:t>
            </a:r>
            <a:r>
              <a:rPr lang="es-ES_tradnl" sz="1400" spc="150" dirty="0" smtClean="0">
                <a:solidFill>
                  <a:schemeClr val="tx2"/>
                </a:solidFill>
                <a:latin typeface="Franklin Gothic Medium"/>
              </a:rPr>
              <a:t>aumentaron en la última semana.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La 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perspectiva de inflación en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México para el resto del año estará alrededor del 3.0%.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Riesgo País: </a:t>
            </a:r>
            <a:r>
              <a:rPr lang="es-ES_tradnl" sz="1400" spc="150" dirty="0" smtClean="0">
                <a:solidFill>
                  <a:srgbClr val="114593"/>
                </a:solidFill>
                <a:latin typeface="Franklin Gothic Medium"/>
              </a:rPr>
              <a:t>233 actual 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contra </a:t>
            </a:r>
            <a:r>
              <a:rPr lang="es-ES_tradnl" sz="1400" spc="150" dirty="0">
                <a:solidFill>
                  <a:srgbClr val="114593"/>
                </a:solidFill>
              </a:rPr>
              <a:t>207 </a:t>
            </a:r>
            <a:r>
              <a:rPr lang="es-ES_tradnl" sz="1400" spc="150" dirty="0" smtClean="0">
                <a:solidFill>
                  <a:srgbClr val="114593"/>
                </a:solidFill>
              </a:rPr>
              <a:t>previo</a:t>
            </a:r>
            <a:r>
              <a:rPr lang="es-ES_tradnl" sz="1400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4165257"/>
            <a:ext cx="5118100" cy="18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25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Monedas Internacionales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5" y="1557478"/>
            <a:ext cx="8825333" cy="52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4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7816" y="658368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Commodities</a:t>
            </a:r>
            <a:endParaRPr lang="en-US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032266"/>
              </p:ext>
            </p:extLst>
          </p:nvPr>
        </p:nvGraphicFramePr>
        <p:xfrm>
          <a:off x="5362577" y="1512000"/>
          <a:ext cx="3781424" cy="176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121663"/>
              </p:ext>
            </p:extLst>
          </p:nvPr>
        </p:nvGraphicFramePr>
        <p:xfrm>
          <a:off x="5362577" y="3255084"/>
          <a:ext cx="3781423" cy="184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92972"/>
              </p:ext>
            </p:extLst>
          </p:nvPr>
        </p:nvGraphicFramePr>
        <p:xfrm>
          <a:off x="5301025" y="5051425"/>
          <a:ext cx="3842975" cy="187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" y="1589186"/>
            <a:ext cx="5234241" cy="166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" y="3359109"/>
            <a:ext cx="5234241" cy="169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" y="5129950"/>
            <a:ext cx="5234241" cy="166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27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z="4000" b="1" cap="none" dirty="0" err="1" smtClean="0">
                <a:latin typeface="Calibri"/>
                <a:cs typeface="Calibri"/>
              </a:rPr>
              <a:t>Próximos</a:t>
            </a:r>
            <a:r>
              <a:rPr lang="en-US" sz="4000" b="1" cap="none" dirty="0" smtClean="0">
                <a:latin typeface="Calibri"/>
                <a:cs typeface="Calibri"/>
              </a:rPr>
              <a:t> </a:t>
            </a:r>
            <a:r>
              <a:rPr lang="en-US" sz="4000" b="1" cap="none" dirty="0" err="1" smtClean="0">
                <a:latin typeface="Calibri"/>
                <a:cs typeface="Calibri"/>
              </a:rPr>
              <a:t>Eventos</a:t>
            </a:r>
            <a:r>
              <a:rPr lang="en-US" sz="4000" b="1" cap="none" dirty="0" smtClean="0">
                <a:latin typeface="Calibri"/>
                <a:cs typeface="Calibri"/>
              </a:rPr>
              <a:t> 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239213"/>
              </p:ext>
            </p:extLst>
          </p:nvPr>
        </p:nvGraphicFramePr>
        <p:xfrm>
          <a:off x="156283" y="1566702"/>
          <a:ext cx="8784539" cy="50360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90404"/>
                <a:gridCol w="1373706"/>
                <a:gridCol w="1662855"/>
                <a:gridCol w="1516539"/>
                <a:gridCol w="1841946"/>
                <a:gridCol w="1699089"/>
              </a:tblGrid>
              <a:tr h="375107">
                <a:tc>
                  <a:txBody>
                    <a:bodyPr/>
                    <a:lstStyle/>
                    <a:p>
                      <a:pPr algn="ctr"/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Lunes 24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Martes 25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_tradnl" sz="1600" b="0" noProof="0" dirty="0" smtClean="0"/>
                        <a:t>Miércoles</a:t>
                      </a:r>
                      <a:r>
                        <a:rPr lang="es-ES_tradnl" sz="1600" b="0" baseline="0" noProof="0" dirty="0" smtClean="0"/>
                        <a:t> 26</a:t>
                      </a:r>
                      <a:endParaRPr lang="es-ES_tradnl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Jueves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Viernes 28</a:t>
                      </a:r>
                      <a:endParaRPr lang="es-ES_tradnl" sz="1600" b="0" noProof="0" dirty="0"/>
                    </a:p>
                  </a:txBody>
                  <a:tcPr/>
                </a:tc>
              </a:tr>
              <a:tr h="1779078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Chicago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Fed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Activity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000" b="0" baseline="0" noProof="0" dirty="0" err="1" smtClean="0">
                          <a:solidFill>
                            <a:schemeClr val="tx1"/>
                          </a:solidFill>
                        </a:rPr>
                        <a:t>Index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Redbook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FHFA House Price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S&amp;P Case-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Shiller</a:t>
                      </a:r>
                      <a:endParaRPr lang="en-US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PMI Services Flash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New Home Sales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Consumer Confidence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Richmond Fed Manufacturing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State Street Investor Confidence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MBA Mortgage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Applications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Durable Goods Orders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EIA Petroleum Status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GDP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Jobless Claims 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Corporate Profits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Bloomberg Consumer Comfort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Pending Home Sales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EIA Natural Gas Report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Kansas City Fed Manufacturing Index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Fed Balance Sheet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Money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Income and Outlays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 Sentiment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Baker-Hughes Rig Count</a:t>
                      </a:r>
                    </a:p>
                  </a:txBody>
                  <a:tcPr/>
                </a:tc>
              </a:tr>
              <a:tr h="1885290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WORLD</a:t>
                      </a:r>
                      <a:endParaRPr lang="en-US" sz="11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data 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DE: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GDP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CH: Employment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DE: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Ifo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Survey 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CN: Peoples Bank of China</a:t>
                      </a:r>
                    </a:p>
                    <a:p>
                      <a:pPr marL="171450" marR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NZ: Merchandise Trade 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CG: UBS Consumption Index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GB: CBI Distributives Trades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AU: Private New Capital Expenditure &amp; Expected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FR: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Business Climate Indicator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EMU: M3 Money Supply 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CPI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Household Spending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Unemployment Rate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JP: Retail Sales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Gross Domestic Product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FR: PPI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IT: Business and Consumer Confidence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GB: GDP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EMU: EC Economic Sentiment 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DE: CPI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CA: IPPI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1228">
                <a:tc>
                  <a:txBody>
                    <a:bodyPr/>
                    <a:lstStyle/>
                    <a:p>
                      <a:r>
                        <a:rPr lang="en-US" sz="1100" b="0" noProof="0" dirty="0" smtClean="0"/>
                        <a:t>MEX</a:t>
                      </a:r>
                      <a:endParaRPr lang="en-US" sz="11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INPC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de la 1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</a:rPr>
                        <a:t>ª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mitad de mes 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noProof="0" dirty="0" err="1" smtClean="0">
                          <a:solidFill>
                            <a:schemeClr val="tx1"/>
                          </a:solidFill>
                        </a:rPr>
                        <a:t>Cuenta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baseline="0" noProof="0" dirty="0" err="1" smtClean="0">
                          <a:solidFill>
                            <a:schemeClr val="tx1"/>
                          </a:solidFill>
                        </a:rPr>
                        <a:t>Corriente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</a:rPr>
                        <a:t> (2T, % del PIB)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No data </a:t>
                      </a:r>
                    </a:p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Balanza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1000" b="0" noProof="0" dirty="0" smtClean="0">
                          <a:solidFill>
                            <a:schemeClr val="tx1"/>
                          </a:solidFill>
                        </a:rPr>
                        <a:t>Balanza Fiscal</a:t>
                      </a:r>
                      <a:r>
                        <a:rPr lang="es-ES_tradnl" sz="1000" b="0" baseline="0" noProof="0" dirty="0" smtClean="0">
                          <a:solidFill>
                            <a:schemeClr val="tx1"/>
                          </a:solidFill>
                        </a:rPr>
                        <a:t> (Jul)</a:t>
                      </a:r>
                      <a:endParaRPr lang="es-ES_tradnl" sz="1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96882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28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Gracias</a:t>
            </a:r>
            <a:endParaRPr lang="en-US" sz="4000" b="1" cap="none" dirty="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35" y="5890725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err="1" smtClean="0">
                <a:solidFill>
                  <a:srgbClr val="114593"/>
                </a:solidFill>
              </a:rPr>
              <a:t>elfinanciero.com.mx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5" y="2429405"/>
            <a:ext cx="7912765" cy="31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Actualidad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49224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err="1" smtClean="0">
                <a:solidFill>
                  <a:srgbClr val="114593"/>
                </a:solidFill>
              </a:rPr>
              <a:t>theweek.com</a:t>
            </a:r>
            <a:r>
              <a:rPr lang="es-ES_tradnl" sz="1000" i="1" spc="150" dirty="0">
                <a:solidFill>
                  <a:srgbClr val="114593"/>
                </a:solidFill>
              </a:rPr>
              <a:t>/</a:t>
            </a:r>
            <a:r>
              <a:rPr lang="es-ES_tradnl" sz="1000" i="1" spc="150" dirty="0" err="1">
                <a:solidFill>
                  <a:srgbClr val="114593"/>
                </a:solidFill>
              </a:rPr>
              <a:t>cartoons</a:t>
            </a:r>
            <a:endParaRPr lang="es-ES_tradnl" sz="1000" i="1" spc="150" dirty="0">
              <a:solidFill>
                <a:srgbClr val="114593"/>
              </a:solidFill>
              <a:latin typeface="Franklin Gothic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829" y="1642805"/>
            <a:ext cx="6415543" cy="50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Mercados Internacionales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4609" y="1519691"/>
            <a:ext cx="4416962" cy="50783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just">
              <a:spcBef>
                <a:spcPct val="20000"/>
              </a:spcBef>
              <a:buClr>
                <a:schemeClr val="accent1"/>
              </a:buClr>
            </a:pPr>
            <a:r>
              <a:rPr lang="es-ES_tradnl" sz="1080" dirty="0" smtClean="0">
                <a:solidFill>
                  <a:srgbClr val="114593"/>
                </a:solidFill>
              </a:rPr>
              <a:t>Lo más relevante durante la semana pasada para los mercados internacionales fue: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08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080" dirty="0" smtClean="0">
                <a:solidFill>
                  <a:srgbClr val="114593"/>
                </a:solidFill>
              </a:rPr>
              <a:t>El </a:t>
            </a:r>
            <a:r>
              <a:rPr lang="es-ES_tradnl" sz="1080" dirty="0">
                <a:solidFill>
                  <a:srgbClr val="114593"/>
                </a:solidFill>
              </a:rPr>
              <a:t>nerviosismo prevalece en los mercados accionarios ante un elevado sentimiento de aversión al </a:t>
            </a:r>
            <a:r>
              <a:rPr lang="es-ES_tradnl" sz="1080" dirty="0" smtClean="0">
                <a:solidFill>
                  <a:srgbClr val="114593"/>
                </a:solidFill>
              </a:rPr>
              <a:t>riesgo.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080" dirty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080" dirty="0" smtClean="0">
                <a:solidFill>
                  <a:srgbClr val="114593"/>
                </a:solidFill>
              </a:rPr>
              <a:t>Se elevaron las preocupaciones por la desaceleración de la economía China; la </a:t>
            </a:r>
            <a:r>
              <a:rPr lang="es-ES_tradnl" sz="1080" dirty="0">
                <a:solidFill>
                  <a:srgbClr val="114593"/>
                </a:solidFill>
              </a:rPr>
              <a:t>debilidad del sector </a:t>
            </a:r>
            <a:r>
              <a:rPr lang="es-ES_tradnl" sz="1080" dirty="0" smtClean="0">
                <a:solidFill>
                  <a:srgbClr val="114593"/>
                </a:solidFill>
              </a:rPr>
              <a:t>manufacturero reportó su </a:t>
            </a:r>
            <a:r>
              <a:rPr lang="es-ES_tradnl" sz="1080" dirty="0">
                <a:solidFill>
                  <a:srgbClr val="114593"/>
                </a:solidFill>
              </a:rPr>
              <a:t>nivel </a:t>
            </a:r>
            <a:r>
              <a:rPr lang="es-ES_tradnl" sz="1080" dirty="0" smtClean="0">
                <a:solidFill>
                  <a:srgbClr val="114593"/>
                </a:solidFill>
              </a:rPr>
              <a:t>mas bajo en seis </a:t>
            </a:r>
            <a:r>
              <a:rPr lang="es-ES_tradnl" sz="1080" dirty="0">
                <a:solidFill>
                  <a:srgbClr val="114593"/>
                </a:solidFill>
              </a:rPr>
              <a:t>años, </a:t>
            </a:r>
            <a:r>
              <a:rPr lang="es-ES_tradnl" sz="1080" dirty="0" smtClean="0">
                <a:solidFill>
                  <a:srgbClr val="114593"/>
                </a:solidFill>
              </a:rPr>
              <a:t>aumentando </a:t>
            </a:r>
            <a:r>
              <a:rPr lang="es-ES_tradnl" sz="1080" dirty="0">
                <a:solidFill>
                  <a:srgbClr val="114593"/>
                </a:solidFill>
              </a:rPr>
              <a:t>los temores </a:t>
            </a:r>
            <a:r>
              <a:rPr lang="es-ES_tradnl" sz="1080" dirty="0" smtClean="0">
                <a:solidFill>
                  <a:srgbClr val="114593"/>
                </a:solidFill>
              </a:rPr>
              <a:t>de </a:t>
            </a:r>
            <a:r>
              <a:rPr lang="es-ES_tradnl" sz="1080" dirty="0">
                <a:solidFill>
                  <a:srgbClr val="114593"/>
                </a:solidFill>
              </a:rPr>
              <a:t>una </a:t>
            </a:r>
            <a:r>
              <a:rPr lang="es-ES_tradnl" sz="1080" dirty="0" smtClean="0">
                <a:solidFill>
                  <a:srgbClr val="114593"/>
                </a:solidFill>
              </a:rPr>
              <a:t>contracción económica mayor de la prevista. 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08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080" dirty="0" smtClean="0">
                <a:solidFill>
                  <a:srgbClr val="114593"/>
                </a:solidFill>
              </a:rPr>
              <a:t>Las minutas de la última reunión de la FED no mostraron si se realizaría el alza en su próxima reunión de septiembre; consideraron que las condiciones para subir tasas aun no se habían alcanzado, aunque estaban cerca de cumplirse; no obstante, parece ser que la inflación comienza a </a:t>
            </a:r>
            <a:r>
              <a:rPr lang="es-ES_tradnl" sz="1080" dirty="0">
                <a:solidFill>
                  <a:srgbClr val="114593"/>
                </a:solidFill>
              </a:rPr>
              <a:t>t</a:t>
            </a:r>
            <a:r>
              <a:rPr lang="es-ES_tradnl" sz="1080" dirty="0" smtClean="0">
                <a:solidFill>
                  <a:srgbClr val="114593"/>
                </a:solidFill>
              </a:rPr>
              <a:t>ener mayor </a:t>
            </a:r>
            <a:r>
              <a:rPr lang="es-ES_tradnl" sz="1080" dirty="0">
                <a:solidFill>
                  <a:srgbClr val="114593"/>
                </a:solidFill>
              </a:rPr>
              <a:t>peso en el proceso de </a:t>
            </a:r>
            <a:r>
              <a:rPr lang="es-ES_tradnl" sz="1080" dirty="0" smtClean="0">
                <a:solidFill>
                  <a:srgbClr val="114593"/>
                </a:solidFill>
              </a:rPr>
              <a:t>decisiones.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08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080" dirty="0">
                <a:solidFill>
                  <a:srgbClr val="114593"/>
                </a:solidFill>
              </a:rPr>
              <a:t>Tras </a:t>
            </a:r>
            <a:r>
              <a:rPr lang="es-ES_tradnl" sz="1080" dirty="0" smtClean="0">
                <a:solidFill>
                  <a:srgbClr val="114593"/>
                </a:solidFill>
              </a:rPr>
              <a:t>el nuevo </a:t>
            </a:r>
            <a:r>
              <a:rPr lang="es-ES_tradnl" sz="1080" dirty="0">
                <a:solidFill>
                  <a:srgbClr val="114593"/>
                </a:solidFill>
              </a:rPr>
              <a:t>acuerdo de rescate de 86 mil millones de euros del Mecanismo de Estabilidad </a:t>
            </a:r>
            <a:r>
              <a:rPr lang="es-ES_tradnl" sz="1080" dirty="0" smtClean="0">
                <a:solidFill>
                  <a:srgbClr val="114593"/>
                </a:solidFill>
              </a:rPr>
              <a:t>Europea para Grecia, el</a:t>
            </a:r>
            <a:r>
              <a:rPr lang="es-ES_tradnl" sz="1080" dirty="0">
                <a:solidFill>
                  <a:srgbClr val="114593"/>
                </a:solidFill>
              </a:rPr>
              <a:t> primer </a:t>
            </a:r>
            <a:r>
              <a:rPr lang="es-ES_tradnl" sz="1080" dirty="0" smtClean="0">
                <a:solidFill>
                  <a:srgbClr val="114593"/>
                </a:solidFill>
              </a:rPr>
              <a:t>ministro (Alexis </a:t>
            </a:r>
            <a:r>
              <a:rPr lang="es-ES_tradnl" sz="1080" dirty="0" err="1" smtClean="0">
                <a:solidFill>
                  <a:srgbClr val="114593"/>
                </a:solidFill>
              </a:rPr>
              <a:t>Tsipras</a:t>
            </a:r>
            <a:r>
              <a:rPr lang="es-ES_tradnl" sz="1080" dirty="0" smtClean="0">
                <a:solidFill>
                  <a:srgbClr val="114593"/>
                </a:solidFill>
              </a:rPr>
              <a:t>) presentó </a:t>
            </a:r>
            <a:r>
              <a:rPr lang="es-ES_tradnl" sz="1080" dirty="0">
                <a:solidFill>
                  <a:srgbClr val="114593"/>
                </a:solidFill>
              </a:rPr>
              <a:t>su </a:t>
            </a:r>
            <a:r>
              <a:rPr lang="es-ES_tradnl" sz="1080" dirty="0" smtClean="0">
                <a:solidFill>
                  <a:srgbClr val="114593"/>
                </a:solidFill>
              </a:rPr>
              <a:t>renuncia, luego de llevar </a:t>
            </a:r>
            <a:r>
              <a:rPr lang="es-ES_tradnl" sz="1080" dirty="0">
                <a:solidFill>
                  <a:srgbClr val="114593"/>
                </a:solidFill>
              </a:rPr>
              <a:t>adelante una </a:t>
            </a:r>
            <a:r>
              <a:rPr lang="es-ES_tradnl" sz="1080" dirty="0" smtClean="0">
                <a:solidFill>
                  <a:srgbClr val="114593"/>
                </a:solidFill>
              </a:rPr>
              <a:t>campaña contra </a:t>
            </a:r>
            <a:r>
              <a:rPr lang="es-ES_tradnl" sz="1080" dirty="0">
                <a:solidFill>
                  <a:srgbClr val="114593"/>
                </a:solidFill>
              </a:rPr>
              <a:t>las medidas de </a:t>
            </a:r>
            <a:r>
              <a:rPr lang="es-ES_tradnl" sz="1080" dirty="0" smtClean="0">
                <a:solidFill>
                  <a:srgbClr val="114593"/>
                </a:solidFill>
              </a:rPr>
              <a:t>austeridad </a:t>
            </a:r>
            <a:r>
              <a:rPr lang="es-ES_tradnl" sz="1080" dirty="0">
                <a:solidFill>
                  <a:srgbClr val="114593"/>
                </a:solidFill>
              </a:rPr>
              <a:t>y </a:t>
            </a:r>
            <a:r>
              <a:rPr lang="es-ES_tradnl" sz="1080" dirty="0" smtClean="0">
                <a:solidFill>
                  <a:srgbClr val="114593"/>
                </a:solidFill>
              </a:rPr>
              <a:t>posteriormente aprobar </a:t>
            </a:r>
            <a:r>
              <a:rPr lang="es-ES_tradnl" sz="1080" dirty="0">
                <a:solidFill>
                  <a:srgbClr val="114593"/>
                </a:solidFill>
              </a:rPr>
              <a:t>alzas de impuestos y recortes de </a:t>
            </a:r>
            <a:r>
              <a:rPr lang="es-ES_tradnl" sz="1080" dirty="0" smtClean="0">
                <a:solidFill>
                  <a:srgbClr val="114593"/>
                </a:solidFill>
              </a:rPr>
              <a:t>gastos con el fin de evitar el colapso griego.</a:t>
            </a: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endParaRPr lang="es-ES_tradnl" sz="1080" dirty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080" dirty="0">
                <a:solidFill>
                  <a:srgbClr val="114593"/>
                </a:solidFill>
              </a:rPr>
              <a:t>La SHCP redujo su expectativa de crecimiento </a:t>
            </a:r>
            <a:r>
              <a:rPr lang="es-ES_tradnl" sz="1080" dirty="0" smtClean="0">
                <a:solidFill>
                  <a:srgbClr val="114593"/>
                </a:solidFill>
              </a:rPr>
              <a:t>de </a:t>
            </a:r>
            <a:r>
              <a:rPr lang="es-ES_tradnl" sz="1080" dirty="0">
                <a:solidFill>
                  <a:srgbClr val="114593"/>
                </a:solidFill>
              </a:rPr>
              <a:t>un rango de entre </a:t>
            </a:r>
            <a:r>
              <a:rPr lang="es-ES_tradnl" sz="1080" dirty="0" smtClean="0">
                <a:solidFill>
                  <a:srgbClr val="114593"/>
                </a:solidFill>
              </a:rPr>
              <a:t>2.2% </a:t>
            </a:r>
            <a:r>
              <a:rPr lang="es-ES_tradnl" sz="1080" dirty="0">
                <a:solidFill>
                  <a:srgbClr val="114593"/>
                </a:solidFill>
              </a:rPr>
              <a:t>y </a:t>
            </a:r>
            <a:r>
              <a:rPr lang="es-ES_tradnl" sz="1080" dirty="0" smtClean="0">
                <a:solidFill>
                  <a:srgbClr val="114593"/>
                </a:solidFill>
              </a:rPr>
              <a:t>3.2% a </a:t>
            </a:r>
            <a:r>
              <a:rPr lang="es-ES_tradnl" sz="1080" dirty="0">
                <a:solidFill>
                  <a:srgbClr val="114593"/>
                </a:solidFill>
              </a:rPr>
              <a:t>uno de entre </a:t>
            </a:r>
            <a:r>
              <a:rPr lang="es-ES_tradnl" sz="1080" dirty="0" smtClean="0">
                <a:solidFill>
                  <a:srgbClr val="114593"/>
                </a:solidFill>
              </a:rPr>
              <a:t>2.0% </a:t>
            </a:r>
            <a:r>
              <a:rPr lang="es-ES_tradnl" sz="1080" dirty="0">
                <a:solidFill>
                  <a:srgbClr val="114593"/>
                </a:solidFill>
              </a:rPr>
              <a:t>y </a:t>
            </a:r>
            <a:r>
              <a:rPr lang="es-ES_tradnl" sz="1080" dirty="0" smtClean="0">
                <a:solidFill>
                  <a:srgbClr val="114593"/>
                </a:solidFill>
              </a:rPr>
              <a:t>2.8%, derivado por </a:t>
            </a:r>
            <a:r>
              <a:rPr lang="es-ES_tradnl" sz="1080" dirty="0">
                <a:solidFill>
                  <a:srgbClr val="114593"/>
                </a:solidFill>
              </a:rPr>
              <a:t>un menor crecimiento económico mundial y bajos precios del petróleo.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1571" y="5949681"/>
            <a:ext cx="4460018" cy="76943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s-ES_tradnl" sz="1100" dirty="0" smtClean="0">
                <a:solidFill>
                  <a:schemeClr val="tx2"/>
                </a:solidFill>
              </a:rPr>
              <a:t>A nivel global, todas las bolsas presentaron </a:t>
            </a:r>
            <a:r>
              <a:rPr lang="es-ES_tradnl" sz="1100" dirty="0">
                <a:solidFill>
                  <a:schemeClr val="tx2"/>
                </a:solidFill>
              </a:rPr>
              <a:t>rendimientos </a:t>
            </a:r>
            <a:r>
              <a:rPr lang="es-ES_tradnl" sz="1100" dirty="0" smtClean="0">
                <a:solidFill>
                  <a:schemeClr val="tx2"/>
                </a:solidFill>
              </a:rPr>
              <a:t>negativos durante </a:t>
            </a:r>
            <a:r>
              <a:rPr lang="es-ES_tradnl" sz="1100" dirty="0">
                <a:solidFill>
                  <a:schemeClr val="tx2"/>
                </a:solidFill>
              </a:rPr>
              <a:t>la semana </a:t>
            </a:r>
            <a:r>
              <a:rPr lang="es-ES_tradnl" sz="1100" dirty="0" smtClean="0">
                <a:solidFill>
                  <a:schemeClr val="tx2"/>
                </a:solidFill>
              </a:rPr>
              <a:t>pasada. En </a:t>
            </a:r>
            <a:r>
              <a:rPr lang="es-ES_tradnl" sz="1100" dirty="0">
                <a:solidFill>
                  <a:schemeClr val="tx2"/>
                </a:solidFill>
              </a:rPr>
              <a:t>cuanto al mercado accionario </a:t>
            </a:r>
            <a:r>
              <a:rPr lang="es-ES_tradnl" sz="1100" dirty="0" smtClean="0">
                <a:solidFill>
                  <a:schemeClr val="tx2"/>
                </a:solidFill>
              </a:rPr>
              <a:t>mexicano, éste retrocedió -3.62%, a la par de los mercados emergentes.</a:t>
            </a:r>
            <a:endParaRPr lang="es-ES_tradnl" sz="11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32506"/>
              </p:ext>
            </p:extLst>
          </p:nvPr>
        </p:nvGraphicFramePr>
        <p:xfrm>
          <a:off x="4914900" y="1557191"/>
          <a:ext cx="4037561" cy="4411589"/>
        </p:xfrm>
        <a:graphic>
          <a:graphicData uri="http://schemas.openxmlformats.org/drawingml/2006/table">
            <a:tbl>
              <a:tblPr/>
              <a:tblGrid>
                <a:gridCol w="957860"/>
                <a:gridCol w="957860"/>
                <a:gridCol w="206121"/>
                <a:gridCol w="957860"/>
                <a:gridCol w="957860"/>
              </a:tblGrid>
              <a:tr h="61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Europa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Rend semanal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Emergentes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Rend semanal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Alemania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-7.83%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México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-3.62%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España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-5.58%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Brasil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-3.77%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Inglaterra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-5.54%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Chile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-2.12%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Italia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-6.46%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Turquía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-4.54%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Francia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-6.57%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India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-2.50%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</a:tr>
              <a:tr h="3041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Asia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Rend semanal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EUA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Rend semanal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China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-11.54%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Dow Jones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-5.82%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Japón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-5.28%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NASDAQ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-6.78%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Hong Kong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-6.59%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S&amp;P500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-5.77%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</a:tr>
              <a:tr h="315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/>
                        </a:rPr>
                        <a:t>Corea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-5.41%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6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Mercados Internacionales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080" y="4159842"/>
            <a:ext cx="887984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</a:rPr>
              <a:t>El IPC en dólares continuó en terreno negativo; las </a:t>
            </a:r>
            <a:r>
              <a:rPr lang="es-ES_tradnl" sz="1400" spc="150" dirty="0">
                <a:solidFill>
                  <a:srgbClr val="114593"/>
                </a:solidFill>
              </a:rPr>
              <a:t>bolsas registraron </a:t>
            </a:r>
            <a:r>
              <a:rPr lang="es-ES_tradnl" sz="1400" spc="150" dirty="0" smtClean="0">
                <a:solidFill>
                  <a:srgbClr val="114593"/>
                </a:solidFill>
              </a:rPr>
              <a:t>fuertes descensos</a:t>
            </a:r>
            <a:r>
              <a:rPr lang="es-ES_tradnl" sz="1400" spc="150" dirty="0">
                <a:solidFill>
                  <a:srgbClr val="114593"/>
                </a:solidFill>
              </a:rPr>
              <a:t> </a:t>
            </a:r>
            <a:r>
              <a:rPr lang="es-ES_tradnl" sz="1400" spc="150" dirty="0" smtClean="0">
                <a:solidFill>
                  <a:srgbClr val="114593"/>
                </a:solidFill>
              </a:rPr>
              <a:t>derivados por </a:t>
            </a:r>
            <a:r>
              <a:rPr lang="es-ES_tradnl" sz="1400" spc="150" dirty="0">
                <a:solidFill>
                  <a:srgbClr val="114593"/>
                </a:solidFill>
              </a:rPr>
              <a:t>los temores relacionados con el crecimiento mundial, la fortaleza del dólar y la caída en los </a:t>
            </a:r>
            <a:r>
              <a:rPr lang="es-ES_tradnl" sz="1400" spc="150" dirty="0" err="1">
                <a:solidFill>
                  <a:srgbClr val="114593"/>
                </a:solidFill>
              </a:rPr>
              <a:t>commodities</a:t>
            </a:r>
            <a:r>
              <a:rPr lang="es-ES_tradnl" sz="1400" spc="150" dirty="0">
                <a:solidFill>
                  <a:srgbClr val="114593"/>
                </a:solidFill>
              </a:rPr>
              <a:t>.</a:t>
            </a:r>
            <a:endParaRPr lang="es-ES_tradnl" sz="1400" spc="15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endParaRPr lang="es-ES_tradnl" sz="1400" spc="15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</a:rPr>
              <a:t>El índice brasileño actualmente acumula una pérdida de  -30.52% en lo que va del año (-27.38% registrado durante la semana pasada). 	</a:t>
            </a: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endParaRPr lang="es-ES_tradnl" sz="1400" spc="150" dirty="0" smtClean="0">
              <a:solidFill>
                <a:srgbClr val="114593"/>
              </a:solidFill>
            </a:endParaRPr>
          </a:p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400" spc="150" dirty="0" smtClean="0">
                <a:solidFill>
                  <a:srgbClr val="114593"/>
                </a:solidFill>
              </a:rPr>
              <a:t>Por su parte, en Estados Unidos, el S&amp;P500 pasó de 1.59% a -4.27% esta semana.</a:t>
            </a:r>
            <a:endParaRPr lang="es-ES_tradnl" sz="1400" spc="150" dirty="0">
              <a:solidFill>
                <a:srgbClr val="11459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49224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78759"/>
              </p:ext>
            </p:extLst>
          </p:nvPr>
        </p:nvGraphicFramePr>
        <p:xfrm>
          <a:off x="1077651" y="1932515"/>
          <a:ext cx="6966247" cy="164126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73386"/>
                <a:gridCol w="4892861"/>
              </a:tblGrid>
              <a:tr h="543985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Bolsa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2015: Rendimiento</a:t>
                      </a:r>
                      <a:r>
                        <a:rPr lang="es-ES_tradnl" sz="1800" baseline="0" dirty="0" smtClean="0"/>
                        <a:t> Acumulado en Dólares</a:t>
                      </a:r>
                      <a:endParaRPr lang="es-ES_tradnl" sz="1800" dirty="0"/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IPC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-14.84%</a:t>
                      </a:r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BOVESPA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-30.52%</a:t>
                      </a:r>
                    </a:p>
                  </a:txBody>
                  <a:tcPr/>
                </a:tc>
              </a:tr>
              <a:tr h="348858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S&amp;P</a:t>
                      </a:r>
                      <a:r>
                        <a:rPr lang="es-ES_tradnl" baseline="0" dirty="0" smtClean="0"/>
                        <a:t> 500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tx1"/>
                          </a:solidFill>
                        </a:rPr>
                        <a:t>-4.27%</a:t>
                      </a:r>
                      <a:endParaRPr lang="es-ES_trad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Evolución Semanal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3933" y="2834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868287"/>
              </p:ext>
            </p:extLst>
          </p:nvPr>
        </p:nvGraphicFramePr>
        <p:xfrm>
          <a:off x="167924" y="1532455"/>
          <a:ext cx="8795034" cy="494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3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cap="none" dirty="0" smtClean="0">
                <a:latin typeface="Calibri"/>
                <a:cs typeface="Calibri"/>
              </a:rPr>
              <a:t>Evolución Anual</a:t>
            </a:r>
            <a:endParaRPr lang="es-ES_tradnl" sz="4000" b="1" cap="none" dirty="0">
              <a:latin typeface="Calibri"/>
              <a:cs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6502400" y="6611783"/>
            <a:ext cx="2620047" cy="24621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45718" lvl="1" algn="r" defTabSz="914353">
              <a:spcBef>
                <a:spcPct val="20000"/>
              </a:spcBef>
              <a:buClr>
                <a:srgbClr val="629DD1"/>
              </a:buClr>
            </a:pP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Fuente: </a:t>
            </a:r>
            <a:r>
              <a:rPr lang="es-ES_tradnl" sz="1000" i="1" spc="150" dirty="0" smtClean="0">
                <a:solidFill>
                  <a:srgbClr val="114593"/>
                </a:solidFill>
                <a:latin typeface="Franklin Gothic Medium"/>
              </a:rPr>
              <a:t>Finantech, Bloomberg</a:t>
            </a:r>
            <a:r>
              <a:rPr lang="es-ES_tradnl" sz="1000" i="1" spc="150" dirty="0">
                <a:solidFill>
                  <a:srgbClr val="114593"/>
                </a:solidFill>
                <a:latin typeface="Franklin Gothic Medium"/>
              </a:rPr>
              <a:t>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18192"/>
              </p:ext>
            </p:extLst>
          </p:nvPr>
        </p:nvGraphicFramePr>
        <p:xfrm>
          <a:off x="157429" y="1521959"/>
          <a:ext cx="8816023" cy="510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84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4680" y="649224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>
                <a:solidFill>
                  <a:srgbClr val="114593"/>
                </a:solidFill>
                <a:latin typeface="Franklin Gothic Medium"/>
              </a:rPr>
              <a:pPr/>
              <a:t>8</a:t>
            </a:fld>
            <a:endParaRPr lang="en-US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 smtClean="0">
                <a:latin typeface="Calibri"/>
                <a:cs typeface="Calibri"/>
              </a:rPr>
              <a:t>México</a:t>
            </a:r>
            <a:endParaRPr lang="en-US" sz="4000" b="1" cap="none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97" y="1515535"/>
            <a:ext cx="8825514" cy="8925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300" spc="150" dirty="0" smtClean="0">
                <a:solidFill>
                  <a:srgbClr val="114593"/>
                </a:solidFill>
              </a:rPr>
              <a:t>La información económica publicada en nuestro país la semana pasada </a:t>
            </a:r>
            <a:r>
              <a:rPr lang="es-ES_tradnl" sz="1300" spc="150" dirty="0" smtClean="0">
                <a:solidFill>
                  <a:srgbClr val="114593"/>
                </a:solidFill>
              </a:rPr>
              <a:t>obtuvo </a:t>
            </a:r>
            <a:r>
              <a:rPr lang="es-ES_tradnl" sz="1300" spc="150" dirty="0" smtClean="0">
                <a:solidFill>
                  <a:srgbClr val="114593"/>
                </a:solidFill>
              </a:rPr>
              <a:t>resultados mixtos. El PIB del segundo trimestre del año creció 2.2%, por debajo del anterior de 2.5%. Por su parte, las reservas internacionales continúan disminuyendo; al cierre del viernes acumularon una pérdida semanal del -1,371 MD.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76760"/>
              </p:ext>
            </p:extLst>
          </p:nvPr>
        </p:nvGraphicFramePr>
        <p:xfrm>
          <a:off x="1149350" y="2408083"/>
          <a:ext cx="6870700" cy="1584325"/>
        </p:xfrm>
        <a:graphic>
          <a:graphicData uri="http://schemas.openxmlformats.org/drawingml/2006/table">
            <a:tbl>
              <a:tblPr/>
              <a:tblGrid>
                <a:gridCol w="1549400"/>
                <a:gridCol w="2730500"/>
                <a:gridCol w="850900"/>
                <a:gridCol w="889000"/>
                <a:gridCol w="850900"/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Período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Dato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Previo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Estimado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Junio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Ventas minoristas (m)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Ventas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minoristas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(y)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4.1%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4.6%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5.4%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2do trimestre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PIB (trimestral)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PIB (a)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Junio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IGAE (a)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1.51%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2.50%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3.11%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al 14 de agosto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Reservas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internacionales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(s)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-1,041MD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-1,371MD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Reservas internacionales (acum)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189,718MD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188,347MD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0" y="4222891"/>
            <a:ext cx="3746810" cy="2435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41" y="4222892"/>
            <a:ext cx="3746810" cy="23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392" y="6492240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460600"/>
            <a:ext cx="948889" cy="7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004" y="1498200"/>
            <a:ext cx="8705356" cy="8925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74306" lvl="1" indent="-228588" algn="just">
              <a:spcBef>
                <a:spcPct val="20000"/>
              </a:spcBef>
              <a:buClr>
                <a:srgbClr val="629DD1"/>
              </a:buClr>
              <a:buFont typeface="Wingdings 2" pitchFamily="18" charset="2"/>
              <a:buChar char=""/>
            </a:pPr>
            <a:r>
              <a:rPr lang="es-ES_tradnl" sz="1300" spc="150" dirty="0" smtClean="0">
                <a:solidFill>
                  <a:srgbClr val="114593"/>
                </a:solidFill>
              </a:rPr>
              <a:t>En Estados Unidos los </a:t>
            </a:r>
            <a:r>
              <a:rPr lang="es-ES_tradnl" sz="1300" spc="150" dirty="0">
                <a:solidFill>
                  <a:srgbClr val="114593"/>
                </a:solidFill>
              </a:rPr>
              <a:t>datos económicos </a:t>
            </a:r>
            <a:r>
              <a:rPr lang="es-ES_tradnl" sz="1300" spc="150" dirty="0" smtClean="0">
                <a:solidFill>
                  <a:srgbClr val="114593"/>
                </a:solidFill>
              </a:rPr>
              <a:t>publicados la semana pasada </a:t>
            </a:r>
            <a:r>
              <a:rPr lang="es-ES_tradnl" sz="1300" spc="150" dirty="0" smtClean="0">
                <a:solidFill>
                  <a:srgbClr val="114593"/>
                </a:solidFill>
              </a:rPr>
              <a:t>ob</a:t>
            </a:r>
            <a:r>
              <a:rPr lang="es-ES_tradnl" sz="1300" spc="150" dirty="0" smtClean="0">
                <a:solidFill>
                  <a:srgbClr val="114593"/>
                </a:solidFill>
                <a:latin typeface="Franklin Gothic Medium"/>
              </a:rPr>
              <a:t>tuvieron </a:t>
            </a:r>
            <a:r>
              <a:rPr lang="es-ES_tradnl" sz="1300" spc="150" dirty="0" smtClean="0">
                <a:solidFill>
                  <a:srgbClr val="114593"/>
                </a:solidFill>
                <a:latin typeface="Franklin Gothic Medium"/>
              </a:rPr>
              <a:t>resultados negativos. La inflación del mes de julio creció 0.1% por debajo del 0.3% del mes previo. El PMI manufacturero continúa en zona de expansión, se ubicó en 52.9 puntos</a:t>
            </a:r>
            <a:r>
              <a:rPr lang="es-ES_tradnl" sz="1300" spc="150" dirty="0">
                <a:solidFill>
                  <a:srgbClr val="114593"/>
                </a:solidFill>
                <a:latin typeface="Franklin Gothic Medium"/>
              </a:rPr>
              <a:t>,</a:t>
            </a:r>
            <a:r>
              <a:rPr lang="es-ES_tradnl" sz="1300" spc="150" dirty="0" smtClean="0">
                <a:solidFill>
                  <a:srgbClr val="114593"/>
                </a:solidFill>
                <a:latin typeface="Franklin Gothic Medium"/>
              </a:rPr>
              <a:t> aunque está por debajo del 54.2 estimado.</a:t>
            </a:r>
            <a:endParaRPr lang="es-ES_tradnl" sz="1300" spc="150" dirty="0">
              <a:solidFill>
                <a:srgbClr val="114593"/>
              </a:solidFill>
              <a:latin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37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none" dirty="0" err="1" smtClean="0">
                <a:latin typeface="Calibri"/>
                <a:cs typeface="Calibri"/>
              </a:rPr>
              <a:t>Estados</a:t>
            </a:r>
            <a:r>
              <a:rPr lang="en-US" sz="4000" b="1" cap="none" dirty="0" smtClean="0">
                <a:latin typeface="Calibri"/>
                <a:cs typeface="Calibri"/>
              </a:rPr>
              <a:t> </a:t>
            </a:r>
            <a:r>
              <a:rPr lang="en-US" sz="4000" b="1" cap="none" dirty="0" err="1" smtClean="0">
                <a:latin typeface="Calibri"/>
                <a:cs typeface="Calibri"/>
              </a:rPr>
              <a:t>Unidos</a:t>
            </a:r>
            <a:endParaRPr lang="en-US" sz="4000" b="1" cap="none" dirty="0">
              <a:latin typeface="Calibri"/>
              <a:cs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55313"/>
              </p:ext>
            </p:extLst>
          </p:nvPr>
        </p:nvGraphicFramePr>
        <p:xfrm>
          <a:off x="144004" y="3346803"/>
          <a:ext cx="5334527" cy="2273300"/>
        </p:xfrm>
        <a:graphic>
          <a:graphicData uri="http://schemas.openxmlformats.org/drawingml/2006/table">
            <a:tbl>
              <a:tblPr/>
              <a:tblGrid>
                <a:gridCol w="828072"/>
                <a:gridCol w="2030955"/>
                <a:gridCol w="618875"/>
                <a:gridCol w="618875"/>
                <a:gridCol w="618875"/>
                <a:gridCol w="618875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Período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Dato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Previo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Revisado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Estimado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Book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Agosto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PMI manufacturero (Flash)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53.8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54.2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52.9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Indicadores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adelantados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-0.2%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Venta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de casas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existentes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- SAAR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5.49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5.48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5.40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5.59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wk8/15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Solicitudes de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desempleo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274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273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270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277 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Inflación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 (m)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0.1%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Julio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Inicios de casas - SAAR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1.174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1.204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1.180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1.206 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Junio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Flujo de Instrumentos Financieros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$93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$93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$103.1 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2do Tri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Ventas en línea (tri)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3.5%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3.7%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4.2%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Agosto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Indice viviendero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Agosto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Condiciones de negocio de 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3.86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4.75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-14.92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76" y="2399646"/>
            <a:ext cx="3365382" cy="200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76" y="4483453"/>
            <a:ext cx="3365382" cy="20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">
      <a:dk1>
        <a:sysClr val="windowText" lastClr="000000"/>
      </a:dk1>
      <a:lt1>
        <a:sysClr val="window" lastClr="FFFFFF"/>
      </a:lt1>
      <a:dk2>
        <a:srgbClr val="114593"/>
      </a:dk2>
      <a:lt2>
        <a:srgbClr val="FFFFFF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115834</TotalTime>
  <Words>2341</Words>
  <Application>Microsoft Macintosh PowerPoint</Application>
  <PresentationFormat>On-screen Show (4:3)</PresentationFormat>
  <Paragraphs>645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Grid</vt:lpstr>
      <vt:lpstr>PowerPoint Presentation</vt:lpstr>
      <vt:lpstr>Agenda</vt:lpstr>
      <vt:lpstr>Actualidad</vt:lpstr>
      <vt:lpstr>Mercados Internacionales</vt:lpstr>
      <vt:lpstr>Mercados Internacionales</vt:lpstr>
      <vt:lpstr>Evolución Semanal</vt:lpstr>
      <vt:lpstr>Evolución Anual</vt:lpstr>
      <vt:lpstr>México</vt:lpstr>
      <vt:lpstr>PowerPoint Presentation</vt:lpstr>
      <vt:lpstr>Europa</vt:lpstr>
      <vt:lpstr>Asia y Oceanía</vt:lpstr>
      <vt:lpstr>Calendario</vt:lpstr>
      <vt:lpstr>Renta Variable</vt:lpstr>
      <vt:lpstr>Rendimientos</vt:lpstr>
      <vt:lpstr>Valuaciones Internacionales</vt:lpstr>
      <vt:lpstr>Volatility S&amp;P 500 (VIX)</vt:lpstr>
      <vt:lpstr>Deuda: Tasas</vt:lpstr>
      <vt:lpstr>Deuda: Tasas Internacionales </vt:lpstr>
      <vt:lpstr>Inflación</vt:lpstr>
      <vt:lpstr>Flujos de Capital</vt:lpstr>
      <vt:lpstr>Flujos de Capital</vt:lpstr>
      <vt:lpstr>Distribución Flujos de Capital</vt:lpstr>
      <vt:lpstr>Tipo de Cambio</vt:lpstr>
      <vt:lpstr>Tipo de Cambio</vt:lpstr>
      <vt:lpstr>Monedas Internacionales</vt:lpstr>
      <vt:lpstr>Commodities</vt:lpstr>
      <vt:lpstr>Próximos Eventos </vt:lpstr>
      <vt:lpstr>Gracias</vt:lpstr>
    </vt:vector>
  </TitlesOfParts>
  <Company>Finantech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Martinez</dc:creator>
  <cp:lastModifiedBy>Nadi Nadie</cp:lastModifiedBy>
  <cp:revision>5799</cp:revision>
  <cp:lastPrinted>2014-08-20T20:09:23Z</cp:lastPrinted>
  <dcterms:created xsi:type="dcterms:W3CDTF">2013-01-16T20:30:43Z</dcterms:created>
  <dcterms:modified xsi:type="dcterms:W3CDTF">2015-08-26T14:07:01Z</dcterms:modified>
</cp:coreProperties>
</file>